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2"/>
  </p:sldMasterIdLst>
  <p:notesMasterIdLst>
    <p:notesMasterId r:id="rId25"/>
  </p:notesMasterIdLst>
  <p:handoutMasterIdLst>
    <p:handoutMasterId r:id="rId26"/>
  </p:handoutMasterIdLst>
  <p:sldIdLst>
    <p:sldId id="260" r:id="rId13"/>
    <p:sldId id="257" r:id="rId14"/>
    <p:sldId id="261" r:id="rId15"/>
    <p:sldId id="262" r:id="rId16"/>
    <p:sldId id="265" r:id="rId17"/>
    <p:sldId id="267" r:id="rId18"/>
    <p:sldId id="266" r:id="rId19"/>
    <p:sldId id="268" r:id="rId20"/>
    <p:sldId id="263" r:id="rId21"/>
    <p:sldId id="269" r:id="rId22"/>
    <p:sldId id="264" r:id="rId23"/>
    <p:sldId id="256" r:id="rId24"/>
  </p:sldIdLst>
  <p:sldSz cx="12190413" cy="6858000"/>
  <p:notesSz cx="6858000" cy="9144000"/>
  <p:custDataLst>
    <p:tags r:id="rId27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DF52AF-434B-460D-9F19-CC47C93D8061}" v="240" dt="2025-06-08T13:53:54.8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6098" autoAdjust="0"/>
  </p:normalViewPr>
  <p:slideViewPr>
    <p:cSldViewPr showGuides="1">
      <p:cViewPr varScale="1">
        <p:scale>
          <a:sx n="146" d="100"/>
          <a:sy n="146" d="100"/>
        </p:scale>
        <p:origin x="714" y="34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9.xml"/><Relationship Id="rId7" Type="http://schemas.openxmlformats.org/officeDocument/2006/relationships/customXml" Target="../customXml/item7.xml"/><Relationship Id="rId12" Type="http://schemas.openxmlformats.org/officeDocument/2006/relationships/slideMaster" Target="slideMasters/slideMaster1.xml"/><Relationship Id="rId17" Type="http://schemas.openxmlformats.org/officeDocument/2006/relationships/slide" Target="slides/slide5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2.xml"/><Relationship Id="rId3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presProps" Target="pres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7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Asbæk Wolf" userId="0b9accdd-0111-4ab5-a503-d163dfd41ad0" providerId="ADAL" clId="{9EDF52AF-434B-460D-9F19-CC47C93D8061}"/>
    <pc:docChg chg="undo custSel addSld modSld">
      <pc:chgData name="Jacob Asbæk Wolf" userId="0b9accdd-0111-4ab5-a503-d163dfd41ad0" providerId="ADAL" clId="{9EDF52AF-434B-460D-9F19-CC47C93D8061}" dt="2025-06-08T13:53:54.860" v="4195" actId="20577"/>
      <pc:docMkLst>
        <pc:docMk/>
      </pc:docMkLst>
      <pc:sldChg chg="modSp mod">
        <pc:chgData name="Jacob Asbæk Wolf" userId="0b9accdd-0111-4ab5-a503-d163dfd41ad0" providerId="ADAL" clId="{9EDF52AF-434B-460D-9F19-CC47C93D8061}" dt="2025-06-08T13:14:55.979" v="4110" actId="20577"/>
        <pc:sldMkLst>
          <pc:docMk/>
          <pc:sldMk cId="1796381250" sldId="257"/>
        </pc:sldMkLst>
        <pc:spChg chg="mod">
          <ac:chgData name="Jacob Asbæk Wolf" userId="0b9accdd-0111-4ab5-a503-d163dfd41ad0" providerId="ADAL" clId="{9EDF52AF-434B-460D-9F19-CC47C93D8061}" dt="2025-06-08T10:56:03.457" v="5" actId="20577"/>
          <ac:spMkLst>
            <pc:docMk/>
            <pc:sldMk cId="1796381250" sldId="257"/>
            <ac:spMk id="10" creationId="{84701F51-76CA-6218-F57D-6D38E0749F41}"/>
          </ac:spMkLst>
        </pc:spChg>
        <pc:spChg chg="mod">
          <ac:chgData name="Jacob Asbæk Wolf" userId="0b9accdd-0111-4ab5-a503-d163dfd41ad0" providerId="ADAL" clId="{9EDF52AF-434B-460D-9F19-CC47C93D8061}" dt="2025-06-08T13:14:55.979" v="4110" actId="20577"/>
          <ac:spMkLst>
            <pc:docMk/>
            <pc:sldMk cId="1796381250" sldId="257"/>
            <ac:spMk id="11" creationId="{7F2DC0AB-2BB9-30A8-2AEA-3CC1BD12C385}"/>
          </ac:spMkLst>
        </pc:spChg>
      </pc:sldChg>
      <pc:sldChg chg="modSp new mod modAnim">
        <pc:chgData name="Jacob Asbæk Wolf" userId="0b9accdd-0111-4ab5-a503-d163dfd41ad0" providerId="ADAL" clId="{9EDF52AF-434B-460D-9F19-CC47C93D8061}" dt="2025-06-08T13:09:34.411" v="4077"/>
        <pc:sldMkLst>
          <pc:docMk/>
          <pc:sldMk cId="2612098159" sldId="261"/>
        </pc:sldMkLst>
        <pc:spChg chg="mod">
          <ac:chgData name="Jacob Asbæk Wolf" userId="0b9accdd-0111-4ab5-a503-d163dfd41ad0" providerId="ADAL" clId="{9EDF52AF-434B-460D-9F19-CC47C93D8061}" dt="2025-06-08T11:00:50.012" v="253" actId="20577"/>
          <ac:spMkLst>
            <pc:docMk/>
            <pc:sldMk cId="2612098159" sldId="261"/>
            <ac:spMk id="2" creationId="{1C4B2907-6832-B34B-FD1D-A36C1F63A06B}"/>
          </ac:spMkLst>
        </pc:spChg>
        <pc:spChg chg="mod">
          <ac:chgData name="Jacob Asbæk Wolf" userId="0b9accdd-0111-4ab5-a503-d163dfd41ad0" providerId="ADAL" clId="{9EDF52AF-434B-460D-9F19-CC47C93D8061}" dt="2025-06-08T11:07:32.282" v="611" actId="20577"/>
          <ac:spMkLst>
            <pc:docMk/>
            <pc:sldMk cId="2612098159" sldId="261"/>
            <ac:spMk id="3" creationId="{126BD6DC-26CA-DB04-FFAD-64AF80E0D8E0}"/>
          </ac:spMkLst>
        </pc:spChg>
      </pc:sldChg>
      <pc:sldChg chg="addSp delSp modSp new mod modClrScheme modAnim chgLayout">
        <pc:chgData name="Jacob Asbæk Wolf" userId="0b9accdd-0111-4ab5-a503-d163dfd41ad0" providerId="ADAL" clId="{9EDF52AF-434B-460D-9F19-CC47C93D8061}" dt="2025-06-08T13:13:54.127" v="4095"/>
        <pc:sldMkLst>
          <pc:docMk/>
          <pc:sldMk cId="337568137" sldId="262"/>
        </pc:sldMkLst>
        <pc:spChg chg="mo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2" creationId="{A394EA3A-BF0B-3B1D-9EF6-227E69857FC8}"/>
          </ac:spMkLst>
        </pc:spChg>
        <pc:spChg chg="mod">
          <ac:chgData name="Jacob Asbæk Wolf" userId="0b9accdd-0111-4ab5-a503-d163dfd41ad0" providerId="ADAL" clId="{9EDF52AF-434B-460D-9F19-CC47C93D8061}" dt="2025-06-08T11:17:01.225" v="675" actId="113"/>
          <ac:spMkLst>
            <pc:docMk/>
            <pc:sldMk cId="337568137" sldId="262"/>
            <ac:spMk id="3" creationId="{C166D264-903B-6ED5-32FA-2A2865323D47}"/>
          </ac:spMkLst>
        </pc:spChg>
        <pc:spChg chg="mod or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4" creationId="{E6C854C2-BC00-BEC8-665D-0BC1866225E0}"/>
          </ac:spMkLst>
        </pc:spChg>
        <pc:spChg chg="mo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5" creationId="{050DD44E-8013-7570-D1A4-D05605516F72}"/>
          </ac:spMkLst>
        </pc:spChg>
        <pc:spChg chg="mo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6" creationId="{CD0ACF18-159B-E864-96FA-1C531D75BAFF}"/>
          </ac:spMkLst>
        </pc:spChg>
        <pc:spChg chg="add mod">
          <ac:chgData name="Jacob Asbæk Wolf" userId="0b9accdd-0111-4ab5-a503-d163dfd41ad0" providerId="ADAL" clId="{9EDF52AF-434B-460D-9F19-CC47C93D8061}" dt="2025-06-08T13:13:41.899" v="4092" actId="14100"/>
          <ac:spMkLst>
            <pc:docMk/>
            <pc:sldMk cId="337568137" sldId="262"/>
            <ac:spMk id="12" creationId="{8FDC2B86-E915-F43D-A773-665D5647C56E}"/>
          </ac:spMkLst>
        </pc:spChg>
        <pc:graphicFrameChg chg="add del mod">
          <ac:chgData name="Jacob Asbæk Wolf" userId="0b9accdd-0111-4ab5-a503-d163dfd41ad0" providerId="ADAL" clId="{9EDF52AF-434B-460D-9F19-CC47C93D8061}" dt="2025-06-08T11:11:52.253" v="627" actId="478"/>
          <ac:graphicFrameMkLst>
            <pc:docMk/>
            <pc:sldMk cId="337568137" sldId="262"/>
            <ac:graphicFrameMk id="7" creationId="{EB985505-FD31-367B-78E1-7E3E9686559F}"/>
          </ac:graphicFrameMkLst>
        </pc:graphicFrameChg>
        <pc:picChg chg="add del mod">
          <ac:chgData name="Jacob Asbæk Wolf" userId="0b9accdd-0111-4ab5-a503-d163dfd41ad0" providerId="ADAL" clId="{9EDF52AF-434B-460D-9F19-CC47C93D8061}" dt="2025-06-08T11:12:27.417" v="631" actId="478"/>
          <ac:picMkLst>
            <pc:docMk/>
            <pc:sldMk cId="337568137" sldId="262"/>
            <ac:picMk id="9" creationId="{B127BACD-FD6C-49BA-7E8E-16B302CC10B1}"/>
          </ac:picMkLst>
        </pc:picChg>
        <pc:picChg chg="add mod ord">
          <ac:chgData name="Jacob Asbæk Wolf" userId="0b9accdd-0111-4ab5-a503-d163dfd41ad0" providerId="ADAL" clId="{9EDF52AF-434B-460D-9F19-CC47C93D8061}" dt="2025-06-08T11:16:13.264" v="670" actId="14100"/>
          <ac:picMkLst>
            <pc:docMk/>
            <pc:sldMk cId="337568137" sldId="262"/>
            <ac:picMk id="11" creationId="{43C0CB9E-8DB4-53F2-DBFB-2FEC202D8A7A}"/>
          </ac:picMkLst>
        </pc:picChg>
      </pc:sldChg>
      <pc:sldChg chg="addSp delSp modSp new mod">
        <pc:chgData name="Jacob Asbæk Wolf" userId="0b9accdd-0111-4ab5-a503-d163dfd41ad0" providerId="ADAL" clId="{9EDF52AF-434B-460D-9F19-CC47C93D8061}" dt="2025-06-08T13:22:05.525" v="4112"/>
        <pc:sldMkLst>
          <pc:docMk/>
          <pc:sldMk cId="1224441227" sldId="263"/>
        </pc:sldMkLst>
        <pc:spChg chg="mod">
          <ac:chgData name="Jacob Asbæk Wolf" userId="0b9accdd-0111-4ab5-a503-d163dfd41ad0" providerId="ADAL" clId="{9EDF52AF-434B-460D-9F19-CC47C93D8061}" dt="2025-06-08T11:09:57.405" v="621" actId="20577"/>
          <ac:spMkLst>
            <pc:docMk/>
            <pc:sldMk cId="1224441227" sldId="263"/>
            <ac:spMk id="2" creationId="{477F2BAA-EB6E-29EF-D0E7-C1F3B137358F}"/>
          </ac:spMkLst>
        </pc:spChg>
        <pc:spChg chg="del">
          <ac:chgData name="Jacob Asbæk Wolf" userId="0b9accdd-0111-4ab5-a503-d163dfd41ad0" providerId="ADAL" clId="{9EDF52AF-434B-460D-9F19-CC47C93D8061}" dt="2025-06-08T11:54:02.088" v="1772" actId="22"/>
          <ac:spMkLst>
            <pc:docMk/>
            <pc:sldMk cId="1224441227" sldId="263"/>
            <ac:spMk id="3" creationId="{1699D1EF-24B1-3C6A-56A2-7DBCAF729348}"/>
          </ac:spMkLst>
        </pc:spChg>
        <pc:picChg chg="add mod">
          <ac:chgData name="Jacob Asbæk Wolf" userId="0b9accdd-0111-4ab5-a503-d163dfd41ad0" providerId="ADAL" clId="{9EDF52AF-434B-460D-9F19-CC47C93D8061}" dt="2025-06-08T13:22:05.525" v="4112"/>
          <ac:picMkLst>
            <pc:docMk/>
            <pc:sldMk cId="1224441227" sldId="263"/>
            <ac:picMk id="3" creationId="{26030FB6-5B2D-F424-B3A7-AC351071CF50}"/>
          </ac:picMkLst>
        </pc:picChg>
        <pc:picChg chg="add mod ord">
          <ac:chgData name="Jacob Asbæk Wolf" userId="0b9accdd-0111-4ab5-a503-d163dfd41ad0" providerId="ADAL" clId="{9EDF52AF-434B-460D-9F19-CC47C93D8061}" dt="2025-06-08T11:54:02.088" v="1772" actId="22"/>
          <ac:picMkLst>
            <pc:docMk/>
            <pc:sldMk cId="1224441227" sldId="263"/>
            <ac:picMk id="8" creationId="{EE38F71B-16C4-A7D3-7DDA-59EEC29408E3}"/>
          </ac:picMkLst>
        </pc:picChg>
      </pc:sldChg>
      <pc:sldChg chg="addSp delSp modSp new mod modAnim">
        <pc:chgData name="Jacob Asbæk Wolf" userId="0b9accdd-0111-4ab5-a503-d163dfd41ad0" providerId="ADAL" clId="{9EDF52AF-434B-460D-9F19-CC47C93D8061}" dt="2025-06-08T13:53:54.860" v="4195" actId="20577"/>
        <pc:sldMkLst>
          <pc:docMk/>
          <pc:sldMk cId="3440858983" sldId="264"/>
        </pc:sldMkLst>
        <pc:spChg chg="mod">
          <ac:chgData name="Jacob Asbæk Wolf" userId="0b9accdd-0111-4ab5-a503-d163dfd41ad0" providerId="ADAL" clId="{9EDF52AF-434B-460D-9F19-CC47C93D8061}" dt="2025-06-08T12:57:49.390" v="3761" actId="21"/>
          <ac:spMkLst>
            <pc:docMk/>
            <pc:sldMk cId="3440858983" sldId="264"/>
            <ac:spMk id="2" creationId="{EC373ECD-282D-326A-A4E4-CE13656CD74D}"/>
          </ac:spMkLst>
        </pc:spChg>
        <pc:spChg chg="mod">
          <ac:chgData name="Jacob Asbæk Wolf" userId="0b9accdd-0111-4ab5-a503-d163dfd41ad0" providerId="ADAL" clId="{9EDF52AF-434B-460D-9F19-CC47C93D8061}" dt="2025-06-08T12:58:10.073" v="3776" actId="14100"/>
          <ac:spMkLst>
            <pc:docMk/>
            <pc:sldMk cId="3440858983" sldId="264"/>
            <ac:spMk id="3" creationId="{D99D54E6-0F64-1D6E-9496-CCBC92CC0DDB}"/>
          </ac:spMkLst>
        </pc:spChg>
        <pc:spChg chg="add mod">
          <ac:chgData name="Jacob Asbæk Wolf" userId="0b9accdd-0111-4ab5-a503-d163dfd41ad0" providerId="ADAL" clId="{9EDF52AF-434B-460D-9F19-CC47C93D8061}" dt="2025-06-08T12:58:04.387" v="3775" actId="20577"/>
          <ac:spMkLst>
            <pc:docMk/>
            <pc:sldMk cId="3440858983" sldId="264"/>
            <ac:spMk id="7" creationId="{D8883388-0084-03B0-9088-048BA667AD5C}"/>
          </ac:spMkLst>
        </pc:spChg>
        <pc:spChg chg="add del mod">
          <ac:chgData name="Jacob Asbæk Wolf" userId="0b9accdd-0111-4ab5-a503-d163dfd41ad0" providerId="ADAL" clId="{9EDF52AF-434B-460D-9F19-CC47C93D8061}" dt="2025-06-08T13:00:26.352" v="3934" actId="478"/>
          <ac:spMkLst>
            <pc:docMk/>
            <pc:sldMk cId="3440858983" sldId="264"/>
            <ac:spMk id="8" creationId="{A5A4C5AA-1E22-5D98-5F16-2757BE880B7F}"/>
          </ac:spMkLst>
        </pc:spChg>
        <pc:spChg chg="add mod">
          <ac:chgData name="Jacob Asbæk Wolf" userId="0b9accdd-0111-4ab5-a503-d163dfd41ad0" providerId="ADAL" clId="{9EDF52AF-434B-460D-9F19-CC47C93D8061}" dt="2025-06-08T13:52:15.991" v="4130" actId="20577"/>
          <ac:spMkLst>
            <pc:docMk/>
            <pc:sldMk cId="3440858983" sldId="264"/>
            <ac:spMk id="9" creationId="{2BC35427-D01D-27EF-C19B-80F05AA27C66}"/>
          </ac:spMkLst>
        </pc:spChg>
        <pc:spChg chg="add del mod">
          <ac:chgData name="Jacob Asbæk Wolf" userId="0b9accdd-0111-4ab5-a503-d163dfd41ad0" providerId="ADAL" clId="{9EDF52AF-434B-460D-9F19-CC47C93D8061}" dt="2025-06-08T13:52:17.614" v="4131" actId="478"/>
          <ac:spMkLst>
            <pc:docMk/>
            <pc:sldMk cId="3440858983" sldId="264"/>
            <ac:spMk id="10" creationId="{D1E6CAA1-27ED-8D89-A05F-A6380F8E56F6}"/>
          </ac:spMkLst>
        </pc:spChg>
        <pc:spChg chg="add mod">
          <ac:chgData name="Jacob Asbæk Wolf" userId="0b9accdd-0111-4ab5-a503-d163dfd41ad0" providerId="ADAL" clId="{9EDF52AF-434B-460D-9F19-CC47C93D8061}" dt="2025-06-08T13:52:23.093" v="4132" actId="1076"/>
          <ac:spMkLst>
            <pc:docMk/>
            <pc:sldMk cId="3440858983" sldId="264"/>
            <ac:spMk id="11" creationId="{84101326-ABD3-DBBD-85D7-C28FEBDEDE03}"/>
          </ac:spMkLst>
        </pc:spChg>
        <pc:spChg chg="add mod">
          <ac:chgData name="Jacob Asbæk Wolf" userId="0b9accdd-0111-4ab5-a503-d163dfd41ad0" providerId="ADAL" clId="{9EDF52AF-434B-460D-9F19-CC47C93D8061}" dt="2025-06-08T13:52:34.629" v="4134" actId="1076"/>
          <ac:spMkLst>
            <pc:docMk/>
            <pc:sldMk cId="3440858983" sldId="264"/>
            <ac:spMk id="12" creationId="{4D4B72CA-D7C6-3AE3-31A5-939837A79A37}"/>
          </ac:spMkLst>
        </pc:spChg>
        <pc:spChg chg="add mod">
          <ac:chgData name="Jacob Asbæk Wolf" userId="0b9accdd-0111-4ab5-a503-d163dfd41ad0" providerId="ADAL" clId="{9EDF52AF-434B-460D-9F19-CC47C93D8061}" dt="2025-06-08T13:53:04.836" v="4171" actId="1076"/>
          <ac:spMkLst>
            <pc:docMk/>
            <pc:sldMk cId="3440858983" sldId="264"/>
            <ac:spMk id="13" creationId="{B411003E-E318-1CAC-1538-53FA0598C5C4}"/>
          </ac:spMkLst>
        </pc:spChg>
        <pc:spChg chg="add mod">
          <ac:chgData name="Jacob Asbæk Wolf" userId="0b9accdd-0111-4ab5-a503-d163dfd41ad0" providerId="ADAL" clId="{9EDF52AF-434B-460D-9F19-CC47C93D8061}" dt="2025-06-08T13:53:54.860" v="4195" actId="20577"/>
          <ac:spMkLst>
            <pc:docMk/>
            <pc:sldMk cId="3440858983" sldId="264"/>
            <ac:spMk id="14" creationId="{CA8B7684-65A6-8B6F-212A-AE320BDA4887}"/>
          </ac:spMkLst>
        </pc:spChg>
        <pc:spChg chg="add mod">
          <ac:chgData name="Jacob Asbæk Wolf" userId="0b9accdd-0111-4ab5-a503-d163dfd41ad0" providerId="ADAL" clId="{9EDF52AF-434B-460D-9F19-CC47C93D8061}" dt="2025-06-08T13:53:02.332" v="4170" actId="1076"/>
          <ac:spMkLst>
            <pc:docMk/>
            <pc:sldMk cId="3440858983" sldId="264"/>
            <ac:spMk id="15" creationId="{F898B058-584B-085C-F5DD-A28D73553AD7}"/>
          </ac:spMkLst>
        </pc:spChg>
        <pc:spChg chg="add del mod">
          <ac:chgData name="Jacob Asbæk Wolf" userId="0b9accdd-0111-4ab5-a503-d163dfd41ad0" providerId="ADAL" clId="{9EDF52AF-434B-460D-9F19-CC47C93D8061}" dt="2025-06-08T13:53:00.269" v="4169" actId="478"/>
          <ac:spMkLst>
            <pc:docMk/>
            <pc:sldMk cId="3440858983" sldId="264"/>
            <ac:spMk id="16" creationId="{88E00B96-52CC-4787-6F62-F9F6293C9091}"/>
          </ac:spMkLst>
        </pc:spChg>
      </pc:sldChg>
      <pc:sldChg chg="addSp delSp modSp add mod modAnim">
        <pc:chgData name="Jacob Asbæk Wolf" userId="0b9accdd-0111-4ab5-a503-d163dfd41ad0" providerId="ADAL" clId="{9EDF52AF-434B-460D-9F19-CC47C93D8061}" dt="2025-06-08T13:11:02.425" v="4089"/>
        <pc:sldMkLst>
          <pc:docMk/>
          <pc:sldMk cId="1472765248" sldId="265"/>
        </pc:sldMkLst>
        <pc:spChg chg="mod">
          <ac:chgData name="Jacob Asbæk Wolf" userId="0b9accdd-0111-4ab5-a503-d163dfd41ad0" providerId="ADAL" clId="{9EDF52AF-434B-460D-9F19-CC47C93D8061}" dt="2025-06-08T11:09:43.498" v="618"/>
          <ac:spMkLst>
            <pc:docMk/>
            <pc:sldMk cId="1472765248" sldId="265"/>
            <ac:spMk id="2" creationId="{DC09FCB1-2678-88BD-6BBC-68ED5DCFDB6B}"/>
          </ac:spMkLst>
        </pc:spChg>
        <pc:spChg chg="del">
          <ac:chgData name="Jacob Asbæk Wolf" userId="0b9accdd-0111-4ab5-a503-d163dfd41ad0" providerId="ADAL" clId="{9EDF52AF-434B-460D-9F19-CC47C93D8061}" dt="2025-06-08T11:21:54.589" v="677"/>
          <ac:spMkLst>
            <pc:docMk/>
            <pc:sldMk cId="1472765248" sldId="265"/>
            <ac:spMk id="3" creationId="{7746D2FA-282E-AB46-0766-849CD67B925A}"/>
          </ac:spMkLst>
        </pc:spChg>
        <pc:spChg chg="add mod">
          <ac:chgData name="Jacob Asbæk Wolf" userId="0b9accdd-0111-4ab5-a503-d163dfd41ad0" providerId="ADAL" clId="{9EDF52AF-434B-460D-9F19-CC47C93D8061}" dt="2025-06-08T11:32:18.642" v="1307" actId="20577"/>
          <ac:spMkLst>
            <pc:docMk/>
            <pc:sldMk cId="1472765248" sldId="265"/>
            <ac:spMk id="13" creationId="{E498A88C-BD49-120B-06EE-12ADA0791168}"/>
          </ac:spMkLst>
        </pc:spChg>
        <pc:spChg chg="add del mod">
          <ac:chgData name="Jacob Asbæk Wolf" userId="0b9accdd-0111-4ab5-a503-d163dfd41ad0" providerId="ADAL" clId="{9EDF52AF-434B-460D-9F19-CC47C93D8061}" dt="2025-06-08T12:27:30.293" v="2123" actId="478"/>
          <ac:spMkLst>
            <pc:docMk/>
            <pc:sldMk cId="1472765248" sldId="265"/>
            <ac:spMk id="18" creationId="{5E5661DA-C203-927E-855F-F6DA1B2F4406}"/>
          </ac:spMkLst>
        </pc:spChg>
        <pc:picChg chg="add del mod">
          <ac:chgData name="Jacob Asbæk Wolf" userId="0b9accdd-0111-4ab5-a503-d163dfd41ad0" providerId="ADAL" clId="{9EDF52AF-434B-460D-9F19-CC47C93D8061}" dt="2025-06-08T11:38:11.183" v="1354" actId="21"/>
          <ac:picMkLst>
            <pc:docMk/>
            <pc:sldMk cId="1472765248" sldId="265"/>
            <ac:picMk id="8" creationId="{25915D84-4A39-3BA3-B348-A365E4F1531A}"/>
          </ac:picMkLst>
        </pc:picChg>
        <pc:picChg chg="add del mod">
          <ac:chgData name="Jacob Asbæk Wolf" userId="0b9accdd-0111-4ab5-a503-d163dfd41ad0" providerId="ADAL" clId="{9EDF52AF-434B-460D-9F19-CC47C93D8061}" dt="2025-06-08T11:38:05.328" v="1351" actId="21"/>
          <ac:picMkLst>
            <pc:docMk/>
            <pc:sldMk cId="1472765248" sldId="265"/>
            <ac:picMk id="10" creationId="{F8493AA0-40F6-E2EB-15D5-466F54902694}"/>
          </ac:picMkLst>
        </pc:picChg>
        <pc:picChg chg="add del mod">
          <ac:chgData name="Jacob Asbæk Wolf" userId="0b9accdd-0111-4ab5-a503-d163dfd41ad0" providerId="ADAL" clId="{9EDF52AF-434B-460D-9F19-CC47C93D8061}" dt="2025-06-08T11:35:29.824" v="1331" actId="21"/>
          <ac:picMkLst>
            <pc:docMk/>
            <pc:sldMk cId="1472765248" sldId="265"/>
            <ac:picMk id="12" creationId="{72EB119F-C1E4-2654-0DC1-0005803587C8}"/>
          </ac:picMkLst>
        </pc:picChg>
        <pc:picChg chg="add mod">
          <ac:chgData name="Jacob Asbæk Wolf" userId="0b9accdd-0111-4ab5-a503-d163dfd41ad0" providerId="ADAL" clId="{9EDF52AF-434B-460D-9F19-CC47C93D8061}" dt="2025-06-08T11:34:38.803" v="1314" actId="1076"/>
          <ac:picMkLst>
            <pc:docMk/>
            <pc:sldMk cId="1472765248" sldId="265"/>
            <ac:picMk id="15" creationId="{D155D17C-C97E-04EC-9C16-D85E7530DDC3}"/>
          </ac:picMkLst>
        </pc:picChg>
        <pc:picChg chg="add mod">
          <ac:chgData name="Jacob Asbæk Wolf" userId="0b9accdd-0111-4ab5-a503-d163dfd41ad0" providerId="ADAL" clId="{9EDF52AF-434B-460D-9F19-CC47C93D8061}" dt="2025-06-08T11:34:35.372" v="1313" actId="1076"/>
          <ac:picMkLst>
            <pc:docMk/>
            <pc:sldMk cId="1472765248" sldId="265"/>
            <ac:picMk id="17" creationId="{BCB22F32-7851-7959-F4BE-9AD1A5A9B8AF}"/>
          </ac:picMkLst>
        </pc:picChg>
      </pc:sldChg>
      <pc:sldChg chg="addSp delSp modSp add mod modAnim">
        <pc:chgData name="Jacob Asbæk Wolf" userId="0b9accdd-0111-4ab5-a503-d163dfd41ad0" providerId="ADAL" clId="{9EDF52AF-434B-460D-9F19-CC47C93D8061}" dt="2025-06-08T13:08:04.874" v="4072"/>
        <pc:sldMkLst>
          <pc:docMk/>
          <pc:sldMk cId="1701151128" sldId="266"/>
        </pc:sldMkLst>
        <pc:spChg chg="mod">
          <ac:chgData name="Jacob Asbæk Wolf" userId="0b9accdd-0111-4ab5-a503-d163dfd41ad0" providerId="ADAL" clId="{9EDF52AF-434B-460D-9F19-CC47C93D8061}" dt="2025-06-08T11:09:48.207" v="619"/>
          <ac:spMkLst>
            <pc:docMk/>
            <pc:sldMk cId="1701151128" sldId="266"/>
            <ac:spMk id="2" creationId="{EBD2EAF8-D283-D5A2-D253-166DCB271CE1}"/>
          </ac:spMkLst>
        </pc:spChg>
        <pc:spChg chg="del">
          <ac:chgData name="Jacob Asbæk Wolf" userId="0b9accdd-0111-4ab5-a503-d163dfd41ad0" providerId="ADAL" clId="{9EDF52AF-434B-460D-9F19-CC47C93D8061}" dt="2025-06-08T12:17:41.800" v="1773"/>
          <ac:spMkLst>
            <pc:docMk/>
            <pc:sldMk cId="1701151128" sldId="266"/>
            <ac:spMk id="3" creationId="{8BACB7A1-7F64-D4CA-AF95-E433A6CC914C}"/>
          </ac:spMkLst>
        </pc:spChg>
        <pc:spChg chg="add mod">
          <ac:chgData name="Jacob Asbæk Wolf" userId="0b9accdd-0111-4ab5-a503-d163dfd41ad0" providerId="ADAL" clId="{9EDF52AF-434B-460D-9F19-CC47C93D8061}" dt="2025-06-08T12:34:21.698" v="2435" actId="20577"/>
          <ac:spMkLst>
            <pc:docMk/>
            <pc:sldMk cId="1701151128" sldId="266"/>
            <ac:spMk id="14" creationId="{17A538F0-D82B-A26F-02B5-19FBCD8E1FC5}"/>
          </ac:spMkLst>
        </pc:spChg>
        <pc:picChg chg="add del mod">
          <ac:chgData name="Jacob Asbæk Wolf" userId="0b9accdd-0111-4ab5-a503-d163dfd41ad0" providerId="ADAL" clId="{9EDF52AF-434B-460D-9F19-CC47C93D8061}" dt="2025-06-08T12:19:50.243" v="1807" actId="21"/>
          <ac:picMkLst>
            <pc:docMk/>
            <pc:sldMk cId="1701151128" sldId="266"/>
            <ac:picMk id="8" creationId="{C10B0D37-9292-2FEC-9B97-2BE1A2564A6E}"/>
          </ac:picMkLst>
        </pc:picChg>
        <pc:picChg chg="add mod">
          <ac:chgData name="Jacob Asbæk Wolf" userId="0b9accdd-0111-4ab5-a503-d163dfd41ad0" providerId="ADAL" clId="{9EDF52AF-434B-460D-9F19-CC47C93D8061}" dt="2025-06-08T12:28:39.964" v="2152" actId="1076"/>
          <ac:picMkLst>
            <pc:docMk/>
            <pc:sldMk cId="1701151128" sldId="266"/>
            <ac:picMk id="10" creationId="{5FBCD25C-1551-2BE0-749B-C08615EC802A}"/>
          </ac:picMkLst>
        </pc:picChg>
        <pc:picChg chg="add del mod">
          <ac:chgData name="Jacob Asbæk Wolf" userId="0b9accdd-0111-4ab5-a503-d163dfd41ad0" providerId="ADAL" clId="{9EDF52AF-434B-460D-9F19-CC47C93D8061}" dt="2025-06-08T12:19:50.243" v="1807" actId="21"/>
          <ac:picMkLst>
            <pc:docMk/>
            <pc:sldMk cId="1701151128" sldId="266"/>
            <ac:picMk id="12" creationId="{A0C63D38-191C-3368-F0EF-99C7E6F074B4}"/>
          </ac:picMkLst>
        </pc:picChg>
        <pc:picChg chg="add del mod">
          <ac:chgData name="Jacob Asbæk Wolf" userId="0b9accdd-0111-4ab5-a503-d163dfd41ad0" providerId="ADAL" clId="{9EDF52AF-434B-460D-9F19-CC47C93D8061}" dt="2025-06-08T12:19:44.305" v="1805" actId="478"/>
          <ac:picMkLst>
            <pc:docMk/>
            <pc:sldMk cId="1701151128" sldId="266"/>
            <ac:picMk id="13" creationId="{7A360D81-0B4D-B551-060F-9D919028B9CD}"/>
          </ac:picMkLst>
        </pc:picChg>
      </pc:sldChg>
      <pc:sldChg chg="addSp delSp modSp new mod modAnim">
        <pc:chgData name="Jacob Asbæk Wolf" userId="0b9accdd-0111-4ab5-a503-d163dfd41ad0" providerId="ADAL" clId="{9EDF52AF-434B-460D-9F19-CC47C93D8061}" dt="2025-06-08T11:52:27.285" v="1771"/>
        <pc:sldMkLst>
          <pc:docMk/>
          <pc:sldMk cId="3481183958" sldId="267"/>
        </pc:sldMkLst>
        <pc:spChg chg="mod">
          <ac:chgData name="Jacob Asbæk Wolf" userId="0b9accdd-0111-4ab5-a503-d163dfd41ad0" providerId="ADAL" clId="{9EDF52AF-434B-460D-9F19-CC47C93D8061}" dt="2025-06-08T11:35:05.644" v="1330" actId="20577"/>
          <ac:spMkLst>
            <pc:docMk/>
            <pc:sldMk cId="3481183958" sldId="267"/>
            <ac:spMk id="2" creationId="{41C9A016-25BA-8A05-B6CB-A2F189C040D3}"/>
          </ac:spMkLst>
        </pc:spChg>
        <pc:spChg chg="add del mod">
          <ac:chgData name="Jacob Asbæk Wolf" userId="0b9accdd-0111-4ab5-a503-d163dfd41ad0" providerId="ADAL" clId="{9EDF52AF-434B-460D-9F19-CC47C93D8061}" dt="2025-06-08T11:45:39.999" v="1730" actId="14100"/>
          <ac:spMkLst>
            <pc:docMk/>
            <pc:sldMk cId="3481183958" sldId="267"/>
            <ac:spMk id="3" creationId="{3F409A20-C4F0-F808-1416-40143ED93A00}"/>
          </ac:spMkLst>
        </pc:spChg>
        <pc:spChg chg="add del mod">
          <ac:chgData name="Jacob Asbæk Wolf" userId="0b9accdd-0111-4ab5-a503-d163dfd41ad0" providerId="ADAL" clId="{9EDF52AF-434B-460D-9F19-CC47C93D8061}" dt="2025-06-08T11:49:32.333" v="1757" actId="478"/>
          <ac:spMkLst>
            <pc:docMk/>
            <pc:sldMk cId="3481183958" sldId="267"/>
            <ac:spMk id="15" creationId="{437398DF-B1C3-74A6-0EDF-83A274835B2E}"/>
          </ac:spMkLst>
        </pc:spChg>
        <pc:picChg chg="add del mod ord">
          <ac:chgData name="Jacob Asbæk Wolf" userId="0b9accdd-0111-4ab5-a503-d163dfd41ad0" providerId="ADAL" clId="{9EDF52AF-434B-460D-9F19-CC47C93D8061}" dt="2025-06-08T11:36:58.934" v="1343" actId="22"/>
          <ac:picMkLst>
            <pc:docMk/>
            <pc:sldMk cId="3481183958" sldId="267"/>
            <ac:picMk id="8" creationId="{1B49181A-0478-2EE1-CE0D-D05BC4B062AF}"/>
          </ac:picMkLst>
        </pc:picChg>
        <pc:picChg chg="add del mod">
          <ac:chgData name="Jacob Asbæk Wolf" userId="0b9accdd-0111-4ab5-a503-d163dfd41ad0" providerId="ADAL" clId="{9EDF52AF-434B-460D-9F19-CC47C93D8061}" dt="2025-06-08T11:46:44.935" v="1738" actId="478"/>
          <ac:picMkLst>
            <pc:docMk/>
            <pc:sldMk cId="3481183958" sldId="267"/>
            <ac:picMk id="10" creationId="{7DAE62B2-7F10-FE21-B07E-053E26CE1AFA}"/>
          </ac:picMkLst>
        </pc:picChg>
        <pc:picChg chg="add mod">
          <ac:chgData name="Jacob Asbæk Wolf" userId="0b9accdd-0111-4ab5-a503-d163dfd41ad0" providerId="ADAL" clId="{9EDF52AF-434B-460D-9F19-CC47C93D8061}" dt="2025-06-08T11:48:35.141" v="1753" actId="1076"/>
          <ac:picMkLst>
            <pc:docMk/>
            <pc:sldMk cId="3481183958" sldId="267"/>
            <ac:picMk id="11" creationId="{F8493AA0-40F6-E2EB-15D5-466F54902694}"/>
          </ac:picMkLst>
        </pc:picChg>
        <pc:picChg chg="add mod">
          <ac:chgData name="Jacob Asbæk Wolf" userId="0b9accdd-0111-4ab5-a503-d163dfd41ad0" providerId="ADAL" clId="{9EDF52AF-434B-460D-9F19-CC47C93D8061}" dt="2025-06-08T11:48:30.871" v="1752" actId="1076"/>
          <ac:picMkLst>
            <pc:docMk/>
            <pc:sldMk cId="3481183958" sldId="267"/>
            <ac:picMk id="12" creationId="{72EB119F-C1E4-2654-0DC1-0005803587C8}"/>
          </ac:picMkLst>
        </pc:picChg>
        <pc:picChg chg="add mod">
          <ac:chgData name="Jacob Asbæk Wolf" userId="0b9accdd-0111-4ab5-a503-d163dfd41ad0" providerId="ADAL" clId="{9EDF52AF-434B-460D-9F19-CC47C93D8061}" dt="2025-06-08T11:48:28.639" v="1751" actId="1076"/>
          <ac:picMkLst>
            <pc:docMk/>
            <pc:sldMk cId="3481183958" sldId="267"/>
            <ac:picMk id="14" creationId="{51988F46-13CB-D624-CDDB-49CB438064D4}"/>
          </ac:picMkLst>
        </pc:picChg>
      </pc:sldChg>
      <pc:sldChg chg="addSp delSp modSp add mod modAnim">
        <pc:chgData name="Jacob Asbæk Wolf" userId="0b9accdd-0111-4ab5-a503-d163dfd41ad0" providerId="ADAL" clId="{9EDF52AF-434B-460D-9F19-CC47C93D8061}" dt="2025-06-08T13:07:11.830" v="4068"/>
        <pc:sldMkLst>
          <pc:docMk/>
          <pc:sldMk cId="3374504313" sldId="268"/>
        </pc:sldMkLst>
        <pc:spChg chg="mod">
          <ac:chgData name="Jacob Asbæk Wolf" userId="0b9accdd-0111-4ab5-a503-d163dfd41ad0" providerId="ADAL" clId="{9EDF52AF-434B-460D-9F19-CC47C93D8061}" dt="2025-06-08T12:19:55.629" v="1809" actId="20577"/>
          <ac:spMkLst>
            <pc:docMk/>
            <pc:sldMk cId="3374504313" sldId="268"/>
            <ac:spMk id="2" creationId="{16E49F06-FA3C-D40A-781F-F2A371CE5F9A}"/>
          </ac:spMkLst>
        </pc:spChg>
        <pc:spChg chg="add mod">
          <ac:chgData name="Jacob Asbæk Wolf" userId="0b9accdd-0111-4ab5-a503-d163dfd41ad0" providerId="ADAL" clId="{9EDF52AF-434B-460D-9F19-CC47C93D8061}" dt="2025-06-08T12:53:03.278" v="3489" actId="6549"/>
          <ac:spMkLst>
            <pc:docMk/>
            <pc:sldMk cId="3374504313" sldId="268"/>
            <ac:spMk id="9" creationId="{21080A40-8935-E050-1193-9AA86C975A54}"/>
          </ac:spMkLst>
        </pc:spChg>
        <pc:picChg chg="add mod">
          <ac:chgData name="Jacob Asbæk Wolf" userId="0b9accdd-0111-4ab5-a503-d163dfd41ad0" providerId="ADAL" clId="{9EDF52AF-434B-460D-9F19-CC47C93D8061}" dt="2025-06-08T12:42:28.276" v="2795" actId="1076"/>
          <ac:picMkLst>
            <pc:docMk/>
            <pc:sldMk cId="3374504313" sldId="268"/>
            <ac:picMk id="3" creationId="{C10B0D37-9292-2FEC-9B97-2BE1A2564A6E}"/>
          </ac:picMkLst>
        </pc:picChg>
        <pc:picChg chg="add mod">
          <ac:chgData name="Jacob Asbæk Wolf" userId="0b9accdd-0111-4ab5-a503-d163dfd41ad0" providerId="ADAL" clId="{9EDF52AF-434B-460D-9F19-CC47C93D8061}" dt="2025-06-08T12:42:03.174" v="2788" actId="1076"/>
          <ac:picMkLst>
            <pc:docMk/>
            <pc:sldMk cId="3374504313" sldId="268"/>
            <ac:picMk id="7" creationId="{A0C63D38-191C-3368-F0EF-99C7E6F074B4}"/>
          </ac:picMkLst>
        </pc:picChg>
        <pc:picChg chg="del">
          <ac:chgData name="Jacob Asbæk Wolf" userId="0b9accdd-0111-4ab5-a503-d163dfd41ad0" providerId="ADAL" clId="{9EDF52AF-434B-460D-9F19-CC47C93D8061}" dt="2025-06-08T12:20:36.313" v="1818" actId="478"/>
          <ac:picMkLst>
            <pc:docMk/>
            <pc:sldMk cId="3374504313" sldId="268"/>
            <ac:picMk id="8" creationId="{1D4240D3-0930-E0E6-78ED-547FFB96D80E}"/>
          </ac:picMkLst>
        </pc:picChg>
        <pc:picChg chg="del">
          <ac:chgData name="Jacob Asbæk Wolf" userId="0b9accdd-0111-4ab5-a503-d163dfd41ad0" providerId="ADAL" clId="{9EDF52AF-434B-460D-9F19-CC47C93D8061}" dt="2025-06-08T12:20:05.289" v="1811" actId="478"/>
          <ac:picMkLst>
            <pc:docMk/>
            <pc:sldMk cId="3374504313" sldId="268"/>
            <ac:picMk id="10" creationId="{0993B658-761A-4B7F-0611-F365ABC1BA6A}"/>
          </ac:picMkLst>
        </pc:picChg>
        <pc:picChg chg="del">
          <ac:chgData name="Jacob Asbæk Wolf" userId="0b9accdd-0111-4ab5-a503-d163dfd41ad0" providerId="ADAL" clId="{9EDF52AF-434B-460D-9F19-CC47C93D8061}" dt="2025-06-08T12:19:15.909" v="1797" actId="21"/>
          <ac:picMkLst>
            <pc:docMk/>
            <pc:sldMk cId="3374504313" sldId="268"/>
            <ac:picMk id="12" creationId="{7A360D81-0B4D-B551-060F-9D919028B9CD}"/>
          </ac:picMkLst>
        </pc:picChg>
      </pc:sldChg>
      <pc:sldChg chg="addSp delSp modSp add">
        <pc:chgData name="Jacob Asbæk Wolf" userId="0b9accdd-0111-4ab5-a503-d163dfd41ad0" providerId="ADAL" clId="{9EDF52AF-434B-460D-9F19-CC47C93D8061}" dt="2025-06-08T13:22:36.420" v="4117" actId="962"/>
        <pc:sldMkLst>
          <pc:docMk/>
          <pc:sldMk cId="417413912" sldId="269"/>
        </pc:sldMkLst>
        <pc:spChg chg="add del mod">
          <ac:chgData name="Jacob Asbæk Wolf" userId="0b9accdd-0111-4ab5-a503-d163dfd41ad0" providerId="ADAL" clId="{9EDF52AF-434B-460D-9F19-CC47C93D8061}" dt="2025-06-08T13:22:36.017" v="4115"/>
          <ac:spMkLst>
            <pc:docMk/>
            <pc:sldMk cId="417413912" sldId="269"/>
            <ac:spMk id="3" creationId="{AB6345B3-D327-E178-3723-6B29429DEF14}"/>
          </ac:spMkLst>
        </pc:spChg>
        <pc:picChg chg="del">
          <ac:chgData name="Jacob Asbæk Wolf" userId="0b9accdd-0111-4ab5-a503-d163dfd41ad0" providerId="ADAL" clId="{9EDF52AF-434B-460D-9F19-CC47C93D8061}" dt="2025-06-08T13:22:12.122" v="4114" actId="478"/>
          <ac:picMkLst>
            <pc:docMk/>
            <pc:sldMk cId="417413912" sldId="269"/>
            <ac:picMk id="8" creationId="{C15D8F94-242F-4F9A-EA3B-686990D46657}"/>
          </ac:picMkLst>
        </pc:picChg>
        <pc:picChg chg="add mod">
          <ac:chgData name="Jacob Asbæk Wolf" userId="0b9accdd-0111-4ab5-a503-d163dfd41ad0" providerId="ADAL" clId="{9EDF52AF-434B-460D-9F19-CC47C93D8061}" dt="2025-06-08T13:22:36.420" v="4117" actId="962"/>
          <ac:picMkLst>
            <pc:docMk/>
            <pc:sldMk cId="417413912" sldId="269"/>
            <ac:picMk id="9" creationId="{2A15A8A0-3EF6-CB34-B009-7459E9EBB8A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58E75EC-EF76-589D-0066-5EFD32568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63D84D-6ED3-F4CB-D6ED-4CFB218D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B2228E-DECD-A1FF-31EB-394A3579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/>
              <a:t>Title</a:t>
            </a:r>
            <a:endParaRPr lang="en-GB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6E83F-35F3-7C0A-C83E-AFDCA3467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9C46A-00A5-B620-01F4-AB9FA3E67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2648B-3179-ABFE-F3AA-427613837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09954EC-B8D9-8075-FC9F-D3764E46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CFBBF02-CCAC-D246-2188-663E067F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AD440C-0797-9C1A-F3D9-3529DA26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775E03-BE23-9277-8686-60549E4E73B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71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3896" userDrawn="1">
          <p15:clr>
            <a:srgbClr val="F26B43"/>
          </p15:clr>
        </p15:guide>
        <p15:guide id="3" pos="4205" userDrawn="1">
          <p15:clr>
            <a:srgbClr val="F26B43"/>
          </p15:clr>
        </p15:guide>
        <p15:guide id="4" pos="6984" userDrawn="1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6AB93-5959-29D5-C0C8-6B37FCF5F14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D79-EFF9-98D6-B066-40CEED6C2E2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DBA22-AE55-C68A-132F-A826D0B0C740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A33A1D-DD6A-46E6-9477-D1471332CB1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183DE-20D3-DB32-ED9D-43A02E676CA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5590800" y="6541200"/>
            <a:ext cx="54972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spcBef>
                <a:spcPts val="0"/>
              </a:spcBef>
              <a:defRPr sz="7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a-DK"/>
              <a:t>Title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3676" name="text" descr="{&quot;templafy&quot;:{&quot;type&quot;:&quot;text&quot;,&quot;binding&quot;:&quot;UserProfile.Offices.Workarea_{{DocumentLanguage}}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a-DK" sz="700" b="1" dirty="0">
                <a:solidFill>
                  <a:schemeClr val="bg1"/>
                </a:solidFill>
                <a:latin typeface="+mn-lt"/>
              </a:rPr>
              <a:t>Technical University of Denmark</a:t>
            </a:r>
          </a:p>
        </p:txBody>
      </p:sp>
      <p:sp>
        <p:nvSpPr>
          <p:cNvPr id="5" name="date" descr="{&quot;templafy&quot;:{&quot;type&quot;:&quot;date&quot;,&quot;binding&quot;:&quot;Form.Date&quot;,&quot;format&quot;:&quot;{{DateFormats.GeneralDate}}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7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  <a:ea typeface="ＭＳ Ｐゴシック" pitchFamily="-80" charset="-128"/>
            </a:endParaRPr>
          </a:p>
        </p:txBody>
      </p:sp>
      <p:sp>
        <p:nvSpPr>
          <p:cNvPr id="7" name="text" descr="{&quot;templafy&quot;:{&quot;binding&quot;:&quot;Form.PresentationTitle&quot;,&quot;type&quot;:&quot;text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endParaRPr lang="da-DK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14E9AE0-170F-0C2B-DFF5-DC7F65F4B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2000" y="6541200"/>
            <a:ext cx="1105200" cy="316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a-DK"/>
              <a:t>Date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676CF-4EC5-E5CD-04E8-3F8750B0C26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940425" y="6515100"/>
            <a:ext cx="3381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a-DK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11.xml"/><Relationship Id="rId1" Type="http://schemas.openxmlformats.org/officeDocument/2006/relationships/customXml" Target="../../customXml/item10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1393C32-4593-A727-A772-60975780A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525" y="1844824"/>
            <a:ext cx="10840028" cy="2706458"/>
          </a:xfrm>
        </p:spPr>
        <p:txBody>
          <a:bodyPr/>
          <a:lstStyle/>
          <a:p>
            <a:r>
              <a:rPr lang="en-US" sz="4800" dirty="0"/>
              <a:t>Optimizing Physical Hand Training</a:t>
            </a:r>
            <a:br>
              <a:rPr lang="en-US" sz="4800" dirty="0"/>
            </a:br>
            <a:r>
              <a:rPr lang="en-US" sz="4800" dirty="0"/>
              <a:t>Effectiveness Using Deep Learning</a:t>
            </a:r>
            <a:br>
              <a:rPr lang="en-US" sz="4800" dirty="0"/>
            </a:br>
            <a:r>
              <a:rPr lang="en-US" sz="4800" dirty="0"/>
              <a:t>and Unsupervised Learning</a:t>
            </a:r>
            <a:endParaRPr lang="en-GB" sz="4800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2A505916-C26B-4D8F-DD23-7BF9A136D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66" y="4005064"/>
            <a:ext cx="10840028" cy="1660654"/>
          </a:xfrm>
        </p:spPr>
        <p:txBody>
          <a:bodyPr/>
          <a:lstStyle/>
          <a:p>
            <a:pPr algn="l"/>
            <a:r>
              <a:rPr lang="da-DK" sz="1800" b="1" i="0" u="none" strike="noStrike" baseline="0" dirty="0" err="1">
                <a:latin typeface="CMR12"/>
              </a:rPr>
              <a:t>Names</a:t>
            </a:r>
            <a:r>
              <a:rPr lang="da-DK" sz="1800" b="1" i="0" u="none" strike="noStrike" baseline="0" dirty="0">
                <a:latin typeface="CMR12"/>
              </a:rPr>
              <a:t>:</a:t>
            </a:r>
            <a:r>
              <a:rPr lang="da-DK" sz="1800" b="0" i="0" u="none" strike="noStrike" baseline="0" dirty="0">
                <a:latin typeface="CMR12"/>
              </a:rPr>
              <a:t> Peter Asbæk Skøt (S185185) and </a:t>
            </a:r>
            <a:r>
              <a:rPr lang="en-US" sz="1800" b="0" i="0" u="none" strike="noStrike" baseline="0" dirty="0">
                <a:latin typeface="CMR12"/>
              </a:rPr>
              <a:t>Jacob Asbæk Wolf (S236897)</a:t>
            </a:r>
          </a:p>
          <a:p>
            <a:pPr algn="l"/>
            <a:r>
              <a:rPr lang="en-US" sz="1800" b="1" i="0" u="none" strike="noStrike" baseline="0" dirty="0">
                <a:latin typeface="CMBX12"/>
              </a:rPr>
              <a:t>Course: </a:t>
            </a:r>
            <a:r>
              <a:rPr lang="en-US" sz="1800" b="0" i="0" u="none" strike="noStrike" baseline="0" dirty="0">
                <a:latin typeface="CMR12"/>
              </a:rPr>
              <a:t>Applied Machine Learning and Big Data</a:t>
            </a:r>
          </a:p>
          <a:p>
            <a:pPr algn="l"/>
            <a:r>
              <a:rPr lang="da-DK" sz="1800" b="1" i="0" u="none" strike="noStrike" baseline="0" dirty="0">
                <a:latin typeface="CMBX12"/>
              </a:rPr>
              <a:t>Course ID: </a:t>
            </a:r>
            <a:r>
              <a:rPr lang="da-DK" sz="1800" b="0" i="0" u="none" strike="noStrike" baseline="0" dirty="0">
                <a:latin typeface="CMR12"/>
              </a:rPr>
              <a:t>62T22</a:t>
            </a:r>
          </a:p>
          <a:p>
            <a:pPr algn="l"/>
            <a:r>
              <a:rPr lang="da-DK" sz="1800" b="1" i="0" u="none" strike="noStrike" baseline="0" dirty="0">
                <a:latin typeface="CMBX12"/>
              </a:rPr>
              <a:t>Date: </a:t>
            </a:r>
            <a:r>
              <a:rPr lang="da-DK" sz="1800" b="0" i="0" u="none" strike="noStrike" baseline="0" dirty="0">
                <a:latin typeface="CMR12"/>
              </a:rPr>
              <a:t>May 30, 2025</a:t>
            </a:r>
            <a:endParaRPr lang="en-GB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7D4DE17D-67D9-66AA-C1C4-1E8F443F4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0800" y="6541200"/>
            <a:ext cx="5497200" cy="316800"/>
          </a:xfrm>
        </p:spPr>
        <p:txBody>
          <a:bodyPr anchor="ctr"/>
          <a:lstStyle/>
          <a:p>
            <a:pPr algn="r"/>
            <a:r>
              <a:rPr lang="en-GB">
                <a:solidFill>
                  <a:schemeClr val="bg1"/>
                </a:solidFill>
              </a:rPr>
              <a:t>Title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24C8C45C-947F-4981-8B3F-4F32E973C901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A068D229-C10D-E6D4-5477-85C69A8B19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000" y="6541200"/>
            <a:ext cx="1105200" cy="316800"/>
          </a:xfrm>
        </p:spPr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20714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C9447-EE25-FD04-7107-6DC381E15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3234-C8A1-B12F-6D28-D142FF31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Demo (Live Inference)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75FB6-3425-824F-EF0B-CB0732734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0175A-A1C3-7D63-83A3-7FDC249B9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933DB-E166-A850-9812-2A17EBBC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10</a:t>
            </a:fld>
            <a:endParaRPr lang="da-DK" dirty="0"/>
          </a:p>
        </p:txBody>
      </p:sp>
      <p:pic>
        <p:nvPicPr>
          <p:cNvPr id="9" name="Content Placeholder 8" descr="A person in a striped shirt&#10;&#10;AI-generated content may be incorrect.">
            <a:extLst>
              <a:ext uri="{FF2B5EF4-FFF2-40B4-BE49-F238E27FC236}">
                <a16:creationId xmlns:a16="http://schemas.microsoft.com/office/drawing/2014/main" id="{2A15A8A0-3EF6-CB34-B009-7459E9EBB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992" y="1706563"/>
            <a:ext cx="8825940" cy="4545012"/>
          </a:xfrm>
        </p:spPr>
      </p:pic>
    </p:spTree>
    <p:extLst>
      <p:ext uri="{BB962C8B-B14F-4D97-AF65-F5344CB8AC3E}">
        <p14:creationId xmlns:p14="http://schemas.microsoft.com/office/powerpoint/2010/main" val="417413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73ECD-282D-326A-A4E4-CE13656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D54E6-0F64-1D6E-9496-CCBC92CC0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1434568"/>
          </a:xfrm>
        </p:spPr>
        <p:txBody>
          <a:bodyPr/>
          <a:lstStyle/>
          <a:p>
            <a:r>
              <a:rPr lang="da-DK" dirty="0"/>
              <a:t>Good CNN performance/generalisation with R</a:t>
            </a:r>
            <a:r>
              <a:rPr lang="da-DK" baseline="30000" dirty="0"/>
              <a:t>2</a:t>
            </a:r>
            <a:r>
              <a:rPr lang="da-DK" dirty="0"/>
              <a:t> = 0.982 </a:t>
            </a:r>
          </a:p>
          <a:p>
            <a:r>
              <a:rPr lang="da-DK" dirty="0" err="1"/>
              <a:t>Well</a:t>
            </a:r>
            <a:r>
              <a:rPr lang="da-DK" dirty="0"/>
              <a:t> </a:t>
            </a:r>
            <a:r>
              <a:rPr lang="da-DK" dirty="0" err="1"/>
              <a:t>performing</a:t>
            </a:r>
            <a:r>
              <a:rPr lang="da-DK" dirty="0"/>
              <a:t> K-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clustering</a:t>
            </a:r>
            <a:r>
              <a:rPr lang="da-DK" dirty="0"/>
              <a:t> matching </a:t>
            </a:r>
            <a:r>
              <a:rPr lang="da-DK" dirty="0" err="1"/>
              <a:t>our</a:t>
            </a:r>
            <a:r>
              <a:rPr lang="da-DK" dirty="0"/>
              <a:t> 3 scenarios</a:t>
            </a:r>
          </a:p>
          <a:p>
            <a:r>
              <a:rPr lang="da-DK" dirty="0" err="1"/>
              <a:t>Well</a:t>
            </a:r>
            <a:r>
              <a:rPr lang="da-DK" dirty="0"/>
              <a:t> </a:t>
            </a:r>
            <a:r>
              <a:rPr lang="da-DK" dirty="0" err="1"/>
              <a:t>perfoming</a:t>
            </a:r>
            <a:r>
              <a:rPr lang="da-DK" dirty="0"/>
              <a:t> live-</a:t>
            </a:r>
            <a:r>
              <a:rPr lang="da-DK" dirty="0" err="1"/>
              <a:t>inference</a:t>
            </a:r>
            <a:r>
              <a:rPr lang="da-DK" dirty="0"/>
              <a:t> software </a:t>
            </a:r>
            <a:r>
              <a:rPr lang="da-DK" dirty="0" err="1"/>
              <a:t>capable</a:t>
            </a:r>
            <a:r>
              <a:rPr lang="da-DK" dirty="0"/>
              <a:t> of </a:t>
            </a:r>
            <a:r>
              <a:rPr lang="da-DK" dirty="0" err="1"/>
              <a:t>guiding</a:t>
            </a:r>
            <a:r>
              <a:rPr lang="da-DK" dirty="0"/>
              <a:t> the patient</a:t>
            </a:r>
          </a:p>
          <a:p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005C3-464A-453E-83CE-6174DA88B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DDA7E-57CA-118C-AED5-25920F9D3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57FF6-ECDF-1CFF-E56C-BBE840F3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11</a:t>
            </a:fld>
            <a:endParaRPr lang="da-DK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883388-0084-03B0-9088-048BA667AD5C}"/>
              </a:ext>
            </a:extLst>
          </p:cNvPr>
          <p:cNvSpPr txBox="1">
            <a:spLocks/>
          </p:cNvSpPr>
          <p:nvPr/>
        </p:nvSpPr>
        <p:spPr bwMode="auto">
          <a:xfrm>
            <a:off x="1774726" y="2708920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9pPr>
          </a:lstStyle>
          <a:p>
            <a:r>
              <a:rPr lang="en-GB" kern="0" dirty="0"/>
              <a:t>Perspectives</a:t>
            </a:r>
            <a:endParaRPr lang="da-DK" kern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35427-D01D-27EF-C19B-80F05AA27C66}"/>
              </a:ext>
            </a:extLst>
          </p:cNvPr>
          <p:cNvSpPr/>
          <p:nvPr/>
        </p:nvSpPr>
        <p:spPr bwMode="auto">
          <a:xfrm>
            <a:off x="1774726" y="395840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Dataset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expansion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/ Fine tuning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101326-ABD3-DBBD-85D7-C28FEBDEDE03}"/>
              </a:ext>
            </a:extLst>
          </p:cNvPr>
          <p:cNvSpPr/>
          <p:nvPr/>
        </p:nvSpPr>
        <p:spPr bwMode="auto">
          <a:xfrm>
            <a:off x="4078982" y="395840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More </a:t>
            </a:r>
            <a:r>
              <a:rPr lang="da-DK" dirty="0" err="1">
                <a:solidFill>
                  <a:srgbClr val="FFFFFF"/>
                </a:solidFill>
                <a:latin typeface="+mn-lt"/>
              </a:rPr>
              <a:t>e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xercises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4B72CA-D7C6-3AE3-31A5-939837A79A37}"/>
              </a:ext>
            </a:extLst>
          </p:cNvPr>
          <p:cNvSpPr/>
          <p:nvPr/>
        </p:nvSpPr>
        <p:spPr bwMode="auto">
          <a:xfrm>
            <a:off x="8722288" y="394698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dirty="0" err="1">
                <a:solidFill>
                  <a:srgbClr val="FFFFFF"/>
                </a:solidFill>
                <a:latin typeface="+mn-lt"/>
              </a:rPr>
              <a:t>Regulatory</a:t>
            </a:r>
            <a:r>
              <a:rPr lang="da-DK" dirty="0">
                <a:solidFill>
                  <a:srgbClr val="FFFFFF"/>
                </a:solidFill>
                <a:latin typeface="+mn-lt"/>
              </a:rPr>
              <a:t> compliance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11003E-E318-1CAC-1538-53FA0598C5C4}"/>
              </a:ext>
            </a:extLst>
          </p:cNvPr>
          <p:cNvSpPr/>
          <p:nvPr/>
        </p:nvSpPr>
        <p:spPr bwMode="auto">
          <a:xfrm>
            <a:off x="6373625" y="4605844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Telemedicine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8B7684-65A6-8B6F-212A-AE320BDA4887}"/>
              </a:ext>
            </a:extLst>
          </p:cNvPr>
          <p:cNvSpPr/>
          <p:nvPr/>
        </p:nvSpPr>
        <p:spPr bwMode="auto">
          <a:xfrm>
            <a:off x="6373625" y="394698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Data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collection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98B058-584B-085C-F5DD-A28D73553AD7}"/>
              </a:ext>
            </a:extLst>
          </p:cNvPr>
          <p:cNvSpPr/>
          <p:nvPr/>
        </p:nvSpPr>
        <p:spPr bwMode="auto">
          <a:xfrm>
            <a:off x="4090831" y="4608880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Faster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detection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/ Mobile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devices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085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773079-109A-B151-8254-21CB5885C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D1B73-873D-9679-0388-B2EF9D9F9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4701F51-76CA-6218-F57D-6D38E0749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2DC0AB-2BB9-30A8-2AEA-3CC1BD12C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 min</a:t>
            </a:r>
            <a:r>
              <a:rPr lang="en-GB"/>
              <a:t>	Motivation </a:t>
            </a:r>
            <a:endParaRPr lang="en-GB" dirty="0"/>
          </a:p>
          <a:p>
            <a:r>
              <a:rPr lang="en-GB" dirty="0"/>
              <a:t>1 min 	Problem and Use Case</a:t>
            </a:r>
          </a:p>
          <a:p>
            <a:r>
              <a:rPr lang="en-GB" dirty="0"/>
              <a:t>2 min	CNN Model</a:t>
            </a:r>
          </a:p>
          <a:p>
            <a:r>
              <a:rPr lang="en-GB" dirty="0"/>
              <a:t>2 min	K-Means Model</a:t>
            </a:r>
          </a:p>
          <a:p>
            <a:r>
              <a:rPr lang="en-GB" dirty="0"/>
              <a:t>2 min	Software Demo (Live Inference)</a:t>
            </a:r>
          </a:p>
          <a:p>
            <a:r>
              <a:rPr lang="en-GB" dirty="0"/>
              <a:t>2 min	Conclusion and Perspectives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E967E4-EADF-7E19-BEDB-3653565A1E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2000" y="6541200"/>
            <a:ext cx="1105200" cy="316800"/>
          </a:xfrm>
        </p:spPr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E41ADD-762E-B1C4-747E-745159999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2907-6832-B34B-FD1D-A36C1F63A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BD6DC-26CA-DB04-FFAD-64AF80E0D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The situation</a:t>
            </a:r>
          </a:p>
          <a:p>
            <a:r>
              <a:rPr lang="en-US" dirty="0"/>
              <a:t>Imagine being 19 with CP and cognitive disabilities. </a:t>
            </a:r>
          </a:p>
          <a:p>
            <a:r>
              <a:rPr lang="en-US" dirty="0"/>
              <a:t>Hand therapy can improve your quality of life, but it is demotivating.</a:t>
            </a:r>
          </a:p>
          <a:p>
            <a:r>
              <a:rPr lang="en-US" dirty="0"/>
              <a:t>Jacob’s son had CP after a serious meningitis as a baby.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Our reflection</a:t>
            </a:r>
          </a:p>
          <a:p>
            <a:r>
              <a:rPr lang="en-US" dirty="0"/>
              <a:t>Could machine learning motivate and support training at home?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Our solution</a:t>
            </a:r>
          </a:p>
          <a:p>
            <a:r>
              <a:rPr lang="en-US" dirty="0"/>
              <a:t>A simple software solution providing live motivational feedback.</a:t>
            </a:r>
          </a:p>
          <a:p>
            <a:r>
              <a:rPr lang="en-US" dirty="0"/>
              <a:t>We will now show you what we built…</a:t>
            </a:r>
          </a:p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D1FAA-DBBD-44F6-9B2A-C80B4E44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0B529-4133-8AB2-A73D-D8A7A22E9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9E82F-0873-C7B4-2DF9-FD48E5266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12098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EA3A-BF0B-3B1D-9EF6-227E6985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 wrap="square" anchor="b">
            <a:normAutofit/>
          </a:bodyPr>
          <a:lstStyle/>
          <a:p>
            <a:r>
              <a:rPr lang="en-GB" dirty="0"/>
              <a:t>Problem and Use Case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6D264-903B-6ED5-32FA-2A2865323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248397" cy="454680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da-DK" b="1" dirty="0"/>
              <a:t>Problem</a:t>
            </a:r>
          </a:p>
          <a:p>
            <a:pPr marL="0" indent="0">
              <a:buNone/>
            </a:pPr>
            <a:r>
              <a:rPr lang="en-US" dirty="0"/>
              <a:t>Hand exercise training targeted for patients with hand mobility issues with the goal of making the training more effective and the patient more motivated.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Hereunder: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Track hand positions.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Rate the students hand positions against the teacher’s hand positions.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supervised and unsupervised machine learning to a live stream</a:t>
            </a:r>
            <a:endParaRPr lang="da-DK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C0CB9E-8DB4-53F2-DBFB-2FEC202D8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411" y="1706399"/>
            <a:ext cx="2643243" cy="4297958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DD44E-8013-7570-D1A4-D05605516F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a-DK"/>
              <a:t>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ACF18-159B-E864-96FA-1C531D75BA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 anchor="ctr">
            <a:normAutofit/>
          </a:bodyPr>
          <a:lstStyle/>
          <a:p>
            <a:fld id="{103EA872-A674-449B-A120-B97244F8E91D}" type="slidenum">
              <a:rPr lang="da-DK" smtClean="0"/>
              <a:pPr/>
              <a:t>4</a:t>
            </a:fld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854C2-BC00-BEC8-665D-0BC1866225E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52000" y="6541200"/>
            <a:ext cx="1105200" cy="316800"/>
          </a:xfrm>
        </p:spPr>
        <p:txBody>
          <a:bodyPr anchor="ctr">
            <a:normAutofit/>
          </a:bodyPr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C2B86-E915-F43D-A773-665D5647C56E}"/>
              </a:ext>
            </a:extLst>
          </p:cNvPr>
          <p:cNvSpPr txBox="1">
            <a:spLocks/>
          </p:cNvSpPr>
          <p:nvPr/>
        </p:nvSpPr>
        <p:spPr bwMode="auto">
          <a:xfrm>
            <a:off x="7247334" y="1686844"/>
            <a:ext cx="3839766" cy="374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da-DK" b="1" kern="0" dirty="0" err="1"/>
              <a:t>Use</a:t>
            </a:r>
            <a:r>
              <a:rPr lang="da-DK" b="1" kern="0" dirty="0"/>
              <a:t> Case</a:t>
            </a:r>
            <a:endParaRPr lang="da-DK" kern="0" dirty="0"/>
          </a:p>
        </p:txBody>
      </p:sp>
    </p:spTree>
    <p:extLst>
      <p:ext uri="{BB962C8B-B14F-4D97-AF65-F5344CB8AC3E}">
        <p14:creationId xmlns:p14="http://schemas.microsoft.com/office/powerpoint/2010/main" val="337568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8625C-EC0C-DC02-6FCE-6C429A11A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9FCB1-2678-88BD-6BBC-68ED5DCF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CNN Model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9CF86-7C7F-4E24-DEC0-8196B8418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B8017-265F-AF65-D72E-0D1D6D182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52C5D-52D8-4B8A-2D29-C810E3D87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5</a:t>
            </a:fld>
            <a:endParaRPr lang="da-DK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98A88C-BD49-120B-06EE-12ADA0791168}"/>
              </a:ext>
            </a:extLst>
          </p:cNvPr>
          <p:cNvSpPr txBox="1"/>
          <p:nvPr/>
        </p:nvSpPr>
        <p:spPr>
          <a:xfrm>
            <a:off x="1774726" y="1699940"/>
            <a:ext cx="5497200" cy="3221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Purpose</a:t>
            </a:r>
            <a:r>
              <a:rPr lang="da-DK" dirty="0">
                <a:latin typeface="+mn-lt"/>
              </a:rPr>
              <a:t>: </a:t>
            </a:r>
          </a:p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r>
              <a:rPr lang="da-DK" dirty="0" err="1">
                <a:latin typeface="+mn-lt"/>
              </a:rPr>
              <a:t>Extract</a:t>
            </a:r>
            <a:r>
              <a:rPr lang="da-DK" dirty="0">
                <a:latin typeface="+mn-lt"/>
              </a:rPr>
              <a:t> 3D landmarks from an image input.</a:t>
            </a:r>
          </a:p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endParaRPr lang="da-DK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Model data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Data source: </a:t>
            </a:r>
            <a:r>
              <a:rPr lang="da-DK" dirty="0" err="1">
                <a:latin typeface="+mn-lt"/>
              </a:rPr>
              <a:t>HanCo</a:t>
            </a:r>
            <a:endParaRPr lang="da-DK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Input data: 224x224 RGB images of </a:t>
            </a:r>
            <a:r>
              <a:rPr lang="da-DK" dirty="0" err="1">
                <a:latin typeface="+mn-lt"/>
              </a:rPr>
              <a:t>hands</a:t>
            </a:r>
            <a:r>
              <a:rPr lang="da-DK" dirty="0">
                <a:latin typeface="+mn-lt"/>
              </a:rPr>
              <a:t> </a:t>
            </a: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Output data: 21 </a:t>
            </a:r>
            <a:r>
              <a:rPr lang="da-DK" dirty="0" err="1">
                <a:latin typeface="+mn-lt"/>
              </a:rPr>
              <a:t>normalised</a:t>
            </a:r>
            <a:r>
              <a:rPr lang="da-DK" dirty="0">
                <a:latin typeface="+mn-lt"/>
              </a:rPr>
              <a:t> 3D </a:t>
            </a:r>
            <a:r>
              <a:rPr lang="da-DK" dirty="0" err="1">
                <a:latin typeface="+mn-lt"/>
              </a:rPr>
              <a:t>coordinates</a:t>
            </a:r>
            <a:r>
              <a:rPr lang="da-DK" dirty="0">
                <a:latin typeface="+mn-lt"/>
              </a:rPr>
              <a:t> of landmarks.</a:t>
            </a:r>
          </a:p>
          <a:p>
            <a:pPr algn="l">
              <a:spcBef>
                <a:spcPts val="432"/>
              </a:spcBef>
            </a:pPr>
            <a:endParaRPr lang="da-DK" b="1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Model Architecture</a:t>
            </a: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Backbone: ResNet50 + </a:t>
            </a:r>
            <a:r>
              <a:rPr lang="da-DK" dirty="0" err="1">
                <a:latin typeface="+mn-lt"/>
              </a:rPr>
              <a:t>custom</a:t>
            </a:r>
            <a:r>
              <a:rPr lang="da-DK" dirty="0">
                <a:latin typeface="+mn-lt"/>
              </a:rPr>
              <a:t> model head</a:t>
            </a:r>
          </a:p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Pretrained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weights</a:t>
            </a:r>
            <a:r>
              <a:rPr lang="da-DK" dirty="0">
                <a:latin typeface="+mn-lt"/>
              </a:rPr>
              <a:t>: </a:t>
            </a:r>
            <a:r>
              <a:rPr lang="da-DK" dirty="0" err="1">
                <a:latin typeface="+mn-lt"/>
              </a:rPr>
              <a:t>ImageNet</a:t>
            </a:r>
            <a:endParaRPr lang="da-DK" dirty="0">
              <a:latin typeface="+mn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55D17C-C97E-04EC-9C16-D85E7530D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7374" y="802445"/>
            <a:ext cx="3381848" cy="27959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CB22F32-7851-7959-F4BE-9AD1A5A9B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086" y="3914750"/>
            <a:ext cx="5687222" cy="146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6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9A016-25BA-8A05-B6CB-A2F189C0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CNN </a:t>
            </a:r>
            <a:r>
              <a:rPr lang="da-DK" dirty="0" err="1"/>
              <a:t>Results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09A20-C4F0-F808-1416-40143ED93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064730" cy="1938624"/>
          </a:xfrm>
        </p:spPr>
        <p:txBody>
          <a:bodyPr/>
          <a:lstStyle/>
          <a:p>
            <a:r>
              <a:rPr lang="da-DK" dirty="0"/>
              <a:t>Strong </a:t>
            </a:r>
            <a:r>
              <a:rPr lang="da-DK" dirty="0" err="1"/>
              <a:t>within</a:t>
            </a:r>
            <a:r>
              <a:rPr lang="da-DK" dirty="0"/>
              <a:t>-dataset generalisation</a:t>
            </a:r>
          </a:p>
          <a:p>
            <a:pPr lvl="1"/>
            <a:r>
              <a:rPr lang="da-DK" dirty="0"/>
              <a:t>R</a:t>
            </a:r>
            <a:r>
              <a:rPr lang="da-DK" baseline="30000" dirty="0"/>
              <a:t>2 </a:t>
            </a:r>
            <a:r>
              <a:rPr lang="da-DK" dirty="0"/>
              <a:t>of 0.982 on test set</a:t>
            </a:r>
          </a:p>
          <a:p>
            <a:pPr lvl="1"/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loss</a:t>
            </a:r>
            <a:r>
              <a:rPr lang="da-DK" dirty="0"/>
              <a:t> </a:t>
            </a:r>
            <a:r>
              <a:rPr lang="da-DK" dirty="0" err="1"/>
              <a:t>curve</a:t>
            </a:r>
            <a:r>
              <a:rPr lang="da-DK" dirty="0"/>
              <a:t> with small </a:t>
            </a:r>
            <a:r>
              <a:rPr lang="da-DK" dirty="0" err="1"/>
              <a:t>train</a:t>
            </a:r>
            <a:r>
              <a:rPr lang="da-DK" dirty="0"/>
              <a:t>/val </a:t>
            </a:r>
            <a:r>
              <a:rPr lang="da-DK" dirty="0" err="1"/>
              <a:t>gap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High </a:t>
            </a:r>
            <a:r>
              <a:rPr lang="da-DK" dirty="0" err="1"/>
              <a:t>variance</a:t>
            </a:r>
            <a:r>
              <a:rPr lang="da-DK" dirty="0"/>
              <a:t> </a:t>
            </a:r>
            <a:r>
              <a:rPr lang="da-DK" dirty="0" err="1"/>
              <a:t>explainability</a:t>
            </a:r>
            <a:r>
              <a:rPr lang="da-DK" dirty="0"/>
              <a:t> </a:t>
            </a:r>
            <a:r>
              <a:rPr lang="da-DK" dirty="0" err="1"/>
              <a:t>across</a:t>
            </a:r>
            <a:r>
              <a:rPr lang="da-DK" dirty="0"/>
              <a:t> all landmarks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1FFDE-43CF-C3F5-F022-82E5C69DC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1A3BF-F60E-514F-E440-E4DD651FF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73C91-46FD-8109-726D-16AC5AC68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6</a:t>
            </a:fld>
            <a:endParaRPr lang="da-DK" dirty="0"/>
          </a:p>
        </p:txBody>
      </p:sp>
      <p:pic>
        <p:nvPicPr>
          <p:cNvPr id="12" name="Picture 11" descr="A blue and green squares with white text">
            <a:extLst>
              <a:ext uri="{FF2B5EF4-FFF2-40B4-BE49-F238E27FC236}">
                <a16:creationId xmlns:a16="http://schemas.microsoft.com/office/drawing/2014/main" id="{72EB119F-C1E4-2654-0DC1-00058035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593" y="3888950"/>
            <a:ext cx="6743307" cy="2408324"/>
          </a:xfrm>
          <a:prstGeom prst="rect">
            <a:avLst/>
          </a:prstGeom>
        </p:spPr>
      </p:pic>
      <p:pic>
        <p:nvPicPr>
          <p:cNvPr id="11" name="Content Placeholder 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F8493AA0-40F6-E2EB-15D5-466F54902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5206" y="912485"/>
            <a:ext cx="4679110" cy="280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988F46-13CB-D624-CDDB-49CB43806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758" y="4221088"/>
            <a:ext cx="3117628" cy="1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8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1947-1521-2048-22A2-47049D237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EAF8-D283-D5A2-D253-166DCB27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K-Means Model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E710A-86D6-78BB-1C2B-44C4F7DAD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10F12-E0E4-F96B-6E50-6B434721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FED84-48FA-E0B3-7E42-DC47FCF7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7</a:t>
            </a:fld>
            <a:endParaRPr lang="da-DK" dirty="0"/>
          </a:p>
        </p:txBody>
      </p:sp>
      <p:pic>
        <p:nvPicPr>
          <p:cNvPr id="10" name="Picture 9" descr="A graph of a number of clusters&#10;&#10;AI-generated content may be incorrect.">
            <a:extLst>
              <a:ext uri="{FF2B5EF4-FFF2-40B4-BE49-F238E27FC236}">
                <a16:creationId xmlns:a16="http://schemas.microsoft.com/office/drawing/2014/main" id="{5FBCD25C-1551-2BE0-749B-C08615EC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162" y="1722384"/>
            <a:ext cx="4912588" cy="3684441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A538F0-D82B-A26F-02B5-19FBCD8E1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968478" cy="4545578"/>
          </a:xfrm>
        </p:spPr>
        <p:txBody>
          <a:bodyPr/>
          <a:lstStyle/>
          <a:p>
            <a:pPr marL="0" indent="0">
              <a:buNone/>
            </a:pPr>
            <a:r>
              <a:rPr lang="da-DK" sz="1400" b="1" dirty="0"/>
              <a:t>Purpose</a:t>
            </a:r>
          </a:p>
          <a:p>
            <a:pPr marL="0" indent="0">
              <a:buNone/>
            </a:pPr>
            <a:r>
              <a:rPr lang="da-DK" sz="1400" dirty="0"/>
              <a:t>Cluster landmarks </a:t>
            </a:r>
            <a:r>
              <a:rPr lang="da-DK" sz="1400" dirty="0" err="1"/>
              <a:t>into</a:t>
            </a:r>
            <a:r>
              <a:rPr lang="da-DK" sz="1400" dirty="0"/>
              <a:t> </a:t>
            </a:r>
            <a:r>
              <a:rPr lang="da-DK" sz="1400" dirty="0" err="1"/>
              <a:t>different</a:t>
            </a:r>
            <a:r>
              <a:rPr lang="da-DK" sz="1400" dirty="0"/>
              <a:t> </a:t>
            </a:r>
            <a:r>
              <a:rPr lang="da-DK" sz="1400" dirty="0" err="1"/>
              <a:t>exercise</a:t>
            </a:r>
            <a:r>
              <a:rPr lang="da-DK" sz="1400" dirty="0"/>
              <a:t> </a:t>
            </a:r>
            <a:r>
              <a:rPr lang="da-DK" sz="1400" dirty="0" err="1"/>
              <a:t>states</a:t>
            </a:r>
            <a:endParaRPr lang="da-DK" sz="1400" dirty="0"/>
          </a:p>
          <a:p>
            <a:pPr marL="0" indent="0">
              <a:buNone/>
            </a:pPr>
            <a:endParaRPr lang="da-DK" sz="1400" dirty="0"/>
          </a:p>
          <a:p>
            <a:pPr marL="0" indent="0">
              <a:buNone/>
            </a:pPr>
            <a:r>
              <a:rPr lang="da-DK" sz="1400" b="1" dirty="0"/>
              <a:t>Model Data</a:t>
            </a:r>
          </a:p>
          <a:p>
            <a:pPr marL="0" indent="0">
              <a:buNone/>
            </a:pPr>
            <a:r>
              <a:rPr lang="da-DK" sz="1400" dirty="0"/>
              <a:t>Data Source: CNN </a:t>
            </a:r>
            <a:r>
              <a:rPr lang="da-DK" sz="1400" dirty="0" err="1"/>
              <a:t>prediction</a:t>
            </a:r>
            <a:r>
              <a:rPr lang="da-DK" sz="1400" dirty="0"/>
              <a:t> on </a:t>
            </a:r>
            <a:r>
              <a:rPr lang="da-DK" sz="1400" dirty="0" err="1"/>
              <a:t>self</a:t>
            </a:r>
            <a:r>
              <a:rPr lang="da-DK" sz="1400" dirty="0"/>
              <a:t> </a:t>
            </a:r>
            <a:r>
              <a:rPr lang="da-DK" sz="1400" dirty="0" err="1"/>
              <a:t>collected</a:t>
            </a:r>
            <a:r>
              <a:rPr lang="da-DK" sz="1400" dirty="0"/>
              <a:t> images (1174)</a:t>
            </a:r>
          </a:p>
          <a:p>
            <a:pPr marL="0" indent="0">
              <a:spcBef>
                <a:spcPts val="432"/>
              </a:spcBef>
              <a:buNone/>
            </a:pPr>
            <a:r>
              <a:rPr lang="da-DK" sz="1400" dirty="0"/>
              <a:t>Input Data: </a:t>
            </a:r>
          </a:p>
          <a:p>
            <a:pPr>
              <a:spcBef>
                <a:spcPts val="432"/>
              </a:spcBef>
            </a:pPr>
            <a:r>
              <a:rPr lang="da-DK" sz="1400" dirty="0">
                <a:latin typeface="+mn-lt"/>
              </a:rPr>
              <a:t>21 </a:t>
            </a:r>
            <a:r>
              <a:rPr lang="da-DK" sz="1400" dirty="0" err="1">
                <a:latin typeface="+mn-lt"/>
              </a:rPr>
              <a:t>normalised</a:t>
            </a:r>
            <a:r>
              <a:rPr lang="da-DK" sz="1400" dirty="0">
                <a:latin typeface="+mn-lt"/>
              </a:rPr>
              <a:t> 3D </a:t>
            </a:r>
            <a:r>
              <a:rPr lang="da-DK" sz="1400" dirty="0" err="1">
                <a:latin typeface="+mn-lt"/>
              </a:rPr>
              <a:t>coordinates</a:t>
            </a:r>
            <a:r>
              <a:rPr lang="da-DK" sz="1400" dirty="0">
                <a:latin typeface="+mn-lt"/>
              </a:rPr>
              <a:t> of landmarks </a:t>
            </a:r>
          </a:p>
          <a:p>
            <a:pPr>
              <a:spcBef>
                <a:spcPts val="432"/>
              </a:spcBef>
            </a:pPr>
            <a:r>
              <a:rPr lang="da-DK" sz="1400" dirty="0">
                <a:latin typeface="+mn-lt"/>
              </a:rPr>
              <a:t>3 (1 </a:t>
            </a:r>
            <a:r>
              <a:rPr lang="da-DK" sz="1400" dirty="0" err="1">
                <a:latin typeface="+mn-lt"/>
              </a:rPr>
              <a:t>good</a:t>
            </a:r>
            <a:r>
              <a:rPr lang="da-DK" sz="1400" dirty="0">
                <a:latin typeface="+mn-lt"/>
              </a:rPr>
              <a:t> and 2 </a:t>
            </a:r>
            <a:r>
              <a:rPr lang="da-DK" sz="1400" dirty="0" err="1">
                <a:latin typeface="+mn-lt"/>
              </a:rPr>
              <a:t>wrong</a:t>
            </a:r>
            <a:r>
              <a:rPr lang="da-DK" sz="1400" dirty="0">
                <a:latin typeface="+mn-lt"/>
              </a:rPr>
              <a:t>) positions </a:t>
            </a:r>
            <a:r>
              <a:rPr lang="da-DK" sz="1400" dirty="0" err="1">
                <a:latin typeface="+mn-lt"/>
              </a:rPr>
              <a:t>recorded</a:t>
            </a:r>
            <a:r>
              <a:rPr lang="da-DK" sz="1400" dirty="0">
                <a:latin typeface="+mn-lt"/>
              </a:rPr>
              <a:t> (~400 </a:t>
            </a:r>
            <a:r>
              <a:rPr lang="da-DK" sz="1400" dirty="0" err="1">
                <a:latin typeface="+mn-lt"/>
              </a:rPr>
              <a:t>each</a:t>
            </a:r>
            <a:r>
              <a:rPr lang="da-DK" sz="1400" dirty="0">
                <a:latin typeface="+mn-lt"/>
              </a:rPr>
              <a:t>)</a:t>
            </a:r>
          </a:p>
          <a:p>
            <a:pPr>
              <a:spcBef>
                <a:spcPts val="432"/>
              </a:spcBef>
            </a:pPr>
            <a:r>
              <a:rPr lang="da-DK" sz="1400" dirty="0" err="1">
                <a:latin typeface="+mn-lt"/>
              </a:rPr>
              <a:t>Aligned</a:t>
            </a:r>
            <a:r>
              <a:rPr lang="da-DK" sz="1400" dirty="0">
                <a:latin typeface="+mn-lt"/>
              </a:rPr>
              <a:t> to </a:t>
            </a:r>
            <a:r>
              <a:rPr lang="da-DK" sz="1400" dirty="0" err="1">
                <a:latin typeface="+mn-lt"/>
              </a:rPr>
              <a:t>canonical</a:t>
            </a:r>
            <a:r>
              <a:rPr lang="da-DK" sz="1400" dirty="0">
                <a:latin typeface="+mn-lt"/>
              </a:rPr>
              <a:t> </a:t>
            </a:r>
            <a:r>
              <a:rPr lang="da-DK" sz="1400" dirty="0" err="1">
                <a:latin typeface="+mn-lt"/>
              </a:rPr>
              <a:t>coordinate</a:t>
            </a:r>
            <a:r>
              <a:rPr lang="da-DK" sz="1400" dirty="0">
                <a:latin typeface="+mn-lt"/>
              </a:rPr>
              <a:t> system </a:t>
            </a:r>
          </a:p>
          <a:p>
            <a:pPr marL="0" indent="0">
              <a:buNone/>
            </a:pPr>
            <a:r>
              <a:rPr lang="da-DK" sz="1400" dirty="0"/>
              <a:t>Output Data: 63 dimensional </a:t>
            </a:r>
            <a:r>
              <a:rPr lang="da-DK" sz="1400" dirty="0" err="1"/>
              <a:t>centroid</a:t>
            </a:r>
            <a:r>
              <a:rPr lang="da-DK" sz="1400" dirty="0"/>
              <a:t> for </a:t>
            </a:r>
            <a:r>
              <a:rPr lang="da-DK" sz="1400" dirty="0" err="1"/>
              <a:t>each</a:t>
            </a:r>
            <a:r>
              <a:rPr lang="da-DK" sz="1400" dirty="0"/>
              <a:t> cluster.</a:t>
            </a:r>
          </a:p>
          <a:p>
            <a:pPr marL="0" indent="0">
              <a:buNone/>
            </a:pPr>
            <a:endParaRPr lang="da-DK" sz="1400" dirty="0"/>
          </a:p>
          <a:p>
            <a:pPr marL="0" indent="0">
              <a:buNone/>
            </a:pPr>
            <a:r>
              <a:rPr lang="da-DK" sz="1400" b="1" dirty="0"/>
              <a:t>Cluster </a:t>
            </a:r>
            <a:r>
              <a:rPr lang="da-DK" sz="1400" b="1" dirty="0" err="1"/>
              <a:t>Selection</a:t>
            </a:r>
            <a:endParaRPr lang="da-DK" sz="1400" b="1" dirty="0"/>
          </a:p>
          <a:p>
            <a:r>
              <a:rPr lang="da-DK" sz="1400" dirty="0" err="1"/>
              <a:t>Elbow</a:t>
            </a:r>
            <a:r>
              <a:rPr lang="da-DK" sz="1400" dirty="0"/>
              <a:t> </a:t>
            </a:r>
            <a:r>
              <a:rPr lang="da-DK" sz="1400" dirty="0" err="1"/>
              <a:t>method</a:t>
            </a:r>
            <a:r>
              <a:rPr lang="da-DK" sz="1400" dirty="0"/>
              <a:t> </a:t>
            </a:r>
            <a:r>
              <a:rPr lang="da-DK" sz="1400" dirty="0" err="1"/>
              <a:t>used</a:t>
            </a:r>
            <a:endParaRPr lang="da-DK" sz="1400" dirty="0"/>
          </a:p>
          <a:p>
            <a:r>
              <a:rPr lang="da-DK" sz="1400" dirty="0"/>
              <a:t>Matches the </a:t>
            </a:r>
            <a:r>
              <a:rPr lang="da-DK" sz="1400" dirty="0" err="1"/>
              <a:t>expected</a:t>
            </a:r>
            <a:r>
              <a:rPr lang="da-DK" sz="1400" dirty="0"/>
              <a:t> 3 positions </a:t>
            </a:r>
          </a:p>
          <a:p>
            <a:endParaRPr lang="da-DK" sz="1400" dirty="0"/>
          </a:p>
        </p:txBody>
      </p:sp>
    </p:spTree>
    <p:extLst>
      <p:ext uri="{BB962C8B-B14F-4D97-AF65-F5344CB8AC3E}">
        <p14:creationId xmlns:p14="http://schemas.microsoft.com/office/powerpoint/2010/main" val="1701151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4C15F-CB14-8818-F1F6-6BD41D2D4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9F06-FA3C-D40A-781F-F2A371CE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K-Means Results</a:t>
            </a: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FF777-D7DE-BB83-7698-0CC0088C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B1A3F-E43D-9798-4BC9-57D50586F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18E96-D1FB-C9F2-0725-162D321B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8</a:t>
            </a:fld>
            <a:endParaRPr lang="da-DK" dirty="0"/>
          </a:p>
        </p:txBody>
      </p:sp>
      <p:pic>
        <p:nvPicPr>
          <p:cNvPr id="3" name="Content Placeholder 7" descr="A chart of heat map&#10;&#10;AI-generated content may be incorrect.">
            <a:extLst>
              <a:ext uri="{FF2B5EF4-FFF2-40B4-BE49-F238E27FC236}">
                <a16:creationId xmlns:a16="http://schemas.microsoft.com/office/drawing/2014/main" id="{C10B0D37-9292-2FEC-9B97-2BE1A2564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49529" y="3984925"/>
            <a:ext cx="6337367" cy="2534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A0C63D38-191C-3368-F0EF-99C7E6F07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529" y="392407"/>
            <a:ext cx="5996327" cy="359779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080A40-8935-E050-1193-9AA86C975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104382" cy="454557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Centroids</a:t>
            </a:r>
            <a:r>
              <a:rPr lang="da-DK" dirty="0"/>
              <a:t> match the </a:t>
            </a:r>
            <a:r>
              <a:rPr lang="da-DK" dirty="0" err="1"/>
              <a:t>exercise’s</a:t>
            </a:r>
            <a:r>
              <a:rPr lang="da-DK" dirty="0"/>
              <a:t> </a:t>
            </a:r>
            <a:r>
              <a:rPr lang="da-DK" dirty="0" err="1"/>
              <a:t>three</a:t>
            </a:r>
            <a:r>
              <a:rPr lang="da-DK" dirty="0"/>
              <a:t> positions </a:t>
            </a:r>
            <a:r>
              <a:rPr lang="da-DK" dirty="0" err="1"/>
              <a:t>well</a:t>
            </a:r>
            <a:r>
              <a:rPr lang="da-DK" dirty="0"/>
              <a:t>.</a:t>
            </a:r>
          </a:p>
          <a:p>
            <a:r>
              <a:rPr lang="da-DK" dirty="0" err="1"/>
              <a:t>Wrist</a:t>
            </a:r>
            <a:r>
              <a:rPr lang="da-DK" dirty="0"/>
              <a:t>-landmark distances in </a:t>
            </a:r>
            <a:r>
              <a:rPr lang="da-DK" dirty="0" err="1"/>
              <a:t>each</a:t>
            </a:r>
            <a:r>
              <a:rPr lang="da-DK" dirty="0"/>
              <a:t> cluster matches </a:t>
            </a:r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expectations</a:t>
            </a:r>
            <a:r>
              <a:rPr lang="da-DK" dirty="0"/>
              <a:t> from the </a:t>
            </a:r>
            <a:r>
              <a:rPr lang="da-DK" dirty="0" err="1"/>
              <a:t>three</a:t>
            </a:r>
            <a:r>
              <a:rPr lang="da-DK" dirty="0"/>
              <a:t> </a:t>
            </a:r>
            <a:r>
              <a:rPr lang="da-DK" dirty="0" err="1"/>
              <a:t>recorded</a:t>
            </a:r>
            <a:r>
              <a:rPr lang="da-DK" dirty="0"/>
              <a:t> image scenarios.</a:t>
            </a:r>
          </a:p>
          <a:p>
            <a:r>
              <a:rPr lang="da-DK" dirty="0"/>
              <a:t>The datapoints </a:t>
            </a:r>
            <a:r>
              <a:rPr lang="da-DK" dirty="0" err="1"/>
              <a:t>distribute</a:t>
            </a:r>
            <a:r>
              <a:rPr lang="da-DK" dirty="0"/>
              <a:t> </a:t>
            </a:r>
            <a:r>
              <a:rPr lang="da-DK" dirty="0" err="1"/>
              <a:t>close</a:t>
            </a:r>
            <a:r>
              <a:rPr lang="da-DK" dirty="0"/>
              <a:t> to </a:t>
            </a:r>
            <a:r>
              <a:rPr lang="da-DK" dirty="0" err="1"/>
              <a:t>their</a:t>
            </a:r>
            <a:r>
              <a:rPr lang="da-DK" dirty="0"/>
              <a:t> </a:t>
            </a:r>
            <a:r>
              <a:rPr lang="da-DK" dirty="0" err="1"/>
              <a:t>centroids</a:t>
            </a:r>
            <a:endParaRPr lang="da-DK" dirty="0"/>
          </a:p>
          <a:p>
            <a:r>
              <a:rPr lang="da-DK" dirty="0"/>
              <a:t>PVE shows </a:t>
            </a:r>
            <a:r>
              <a:rPr lang="da-DK" dirty="0" err="1"/>
              <a:t>good</a:t>
            </a:r>
            <a:r>
              <a:rPr lang="da-DK" dirty="0"/>
              <a:t> </a:t>
            </a:r>
            <a:r>
              <a:rPr lang="da-DK" dirty="0" err="1"/>
              <a:t>explainability</a:t>
            </a:r>
            <a:r>
              <a:rPr lang="da-DK" dirty="0"/>
              <a:t> for landmarks </a:t>
            </a:r>
            <a:r>
              <a:rPr lang="da-DK" dirty="0" err="1"/>
              <a:t>further</a:t>
            </a:r>
            <a:r>
              <a:rPr lang="da-DK" dirty="0"/>
              <a:t> from the </a:t>
            </a:r>
            <a:r>
              <a:rPr lang="da-DK" dirty="0" err="1"/>
              <a:t>wrist</a:t>
            </a:r>
            <a:r>
              <a:rPr lang="da-DK" dirty="0"/>
              <a:t> (</a:t>
            </a:r>
            <a:r>
              <a:rPr lang="da-DK" dirty="0" err="1"/>
              <a:t>exluding</a:t>
            </a:r>
            <a:r>
              <a:rPr lang="da-DK" dirty="0"/>
              <a:t> the </a:t>
            </a:r>
            <a:r>
              <a:rPr lang="da-DK" dirty="0" err="1"/>
              <a:t>thumb</a:t>
            </a:r>
            <a:r>
              <a:rPr lang="da-DK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37450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2BAA-EB6E-29EF-D0E7-C1F3B1373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Demo (Live Inference)</a:t>
            </a:r>
            <a:endParaRPr lang="da-DK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38F71B-16C4-A7D3-7DDA-59EEC2940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8692" y="1706563"/>
            <a:ext cx="9084541" cy="45450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9840B-D50C-E646-4D5D-21A3CC27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EDF4E-FA8B-E3B1-A079-4A1A7AA45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F285C-D544-F3F9-0A41-FB48765A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244412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TU Template 16_9 - Corporate red-ENG.potx" id="{ED70A225-5B60-42AC-912C-67898019C42C}" vid="{E9106579-58D4-45CA-A6E9-5E2F157EFB5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FormConfiguration><![CDATA[{"formFields":[{"required":false,"type":"datePicker","name":"Date","label":"Date","helpTexts":{"prefix":"","postfix":""},"spacing":{},"fullyQualifiedName":"Date"},{"required":false,"placeholder":"","lines":0,"type":"textBox","name":"PresentationTitle","label":"Presentation title","helpTexts":{"prefix":"","postfix":""},"spacing":{},"fullyQualifiedName":"PresentationTitle"}],"formDataEntries":[]}]]></TemplafyFormConfiguration>
</file>

<file path=customXml/item10.xml><?xml version="1.0" encoding="utf-8"?>
<TemplafySlideTemplateConfiguration><![CDATA[{"elementsMetadata":[],"documentContentValidatorConfiguration":{"enableDocumentContentValidator":false,"documentContentValidatorVersion":0},"slideId":"636957680393236694","enableDocumentContentUpdater":true,"version":"1.2"}]]></TemplafySlideTemplateConfiguration>
</file>

<file path=customXml/item11.xml><?xml version="1.0" encoding="utf-8"?>
<TemplafySlideFormConfiguration><![CDATA[{"formFields":[],"formDataEntries":[]}]]></TemplafySlideFormConfiguration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DA1FD2B40FDA458284BB6FCA763489" ma:contentTypeVersion="5" ma:contentTypeDescription="Create a new document." ma:contentTypeScope="" ma:versionID="72b2569ebc96083092f6d8e76413cd52">
  <xsd:schema xmlns:xsd="http://www.w3.org/2001/XMLSchema" xmlns:xs="http://www.w3.org/2001/XMLSchema" xmlns:p="http://schemas.microsoft.com/office/2006/metadata/properties" xmlns:ns2="683dcda1-f8c3-442f-ae64-e236c052732d" xmlns:ns3="715bde23-c48d-41ea-a697-dffaa8fbae8d" targetNamespace="http://schemas.microsoft.com/office/2006/metadata/properties" ma:root="true" ma:fieldsID="df14c340b530a7b5c38005fefa6a5693" ns2:_="" ns3:_="">
    <xsd:import namespace="683dcda1-f8c3-442f-ae64-e236c052732d"/>
    <xsd:import namespace="715bde23-c48d-41ea-a697-dffaa8fbae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3dcda1-f8c3-442f-ae64-e236c05273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5bde23-c48d-41ea-a697-dffaa8fbae8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TemplafyTemplateConfiguration><![CDATA[{"elementsMetadata":[],"transformationConfigurations":[{"language":"{{DocumentLanguage}}","disableUpdates":false,"type":"proofingLanguage"}],"templateName":"DTU Template 16_9 - Corporate red","templateDescription":"","enableDocumentContentUpdater":true,"version":"1.2"}]]></TemplafyTemplateConfiguration>
</file>

<file path=customXml/item6.xml><?xml version="1.0" encoding="utf-8"?>
<TemplafySlideTemplateConfiguration><![CDATA[{"elementsMetadata":[],"documentContentValidatorConfiguration":{"enableDocumentContentValidator":false,"documentContentValidatorVersion":0},"slideId":"636957680393408390","enableDocumentContentUpdater":true,"version":"1.2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elementsMetadata":[],"documentContentValidatorConfiguration":{"enableDocumentContentValidator":false,"documentContentValidatorVersion":0},"slideId":"636957680393408391","enableDocumentContentUpdater":true,"version":"1.2"}]]></TemplafySlideTemplateConfiguration>
</file>

<file path=customXml/itemProps1.xml><?xml version="1.0" encoding="utf-8"?>
<ds:datastoreItem xmlns:ds="http://schemas.openxmlformats.org/officeDocument/2006/customXml" ds:itemID="{43763224-B85A-4B53-A86A-261D26A71C30}">
  <ds:schemaRefs/>
</ds:datastoreItem>
</file>

<file path=customXml/itemProps10.xml><?xml version="1.0" encoding="utf-8"?>
<ds:datastoreItem xmlns:ds="http://schemas.openxmlformats.org/officeDocument/2006/customXml" ds:itemID="{D27AE696-61B6-4B19-9CED-6F2A3F244FE3}">
  <ds:schemaRefs/>
</ds:datastoreItem>
</file>

<file path=customXml/itemProps11.xml><?xml version="1.0" encoding="utf-8"?>
<ds:datastoreItem xmlns:ds="http://schemas.openxmlformats.org/officeDocument/2006/customXml" ds:itemID="{9587AFF5-BFB0-40A3-85CA-ADEED7540807}">
  <ds:schemaRefs/>
</ds:datastoreItem>
</file>

<file path=customXml/itemProps2.xml><?xml version="1.0" encoding="utf-8"?>
<ds:datastoreItem xmlns:ds="http://schemas.openxmlformats.org/officeDocument/2006/customXml" ds:itemID="{14AB1340-5A73-4AE5-9657-061F0D1699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3dcda1-f8c3-442f-ae64-e236c052732d"/>
    <ds:schemaRef ds:uri="715bde23-c48d-41ea-a697-dffaa8fbae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7A73E0-5E80-4908-B0DB-9E20244FD02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49765D68-68C5-4CFA-97ED-A38AD8E70B7F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1334258C-C3E7-4029-A615-C886A240FB15}">
  <ds:schemaRefs/>
</ds:datastoreItem>
</file>

<file path=customXml/itemProps6.xml><?xml version="1.0" encoding="utf-8"?>
<ds:datastoreItem xmlns:ds="http://schemas.openxmlformats.org/officeDocument/2006/customXml" ds:itemID="{6B8AD017-B053-4E30-93B9-B28A44CEC3A4}">
  <ds:schemaRefs/>
</ds:datastoreItem>
</file>

<file path=customXml/itemProps7.xml><?xml version="1.0" encoding="utf-8"?>
<ds:datastoreItem xmlns:ds="http://schemas.openxmlformats.org/officeDocument/2006/customXml" ds:itemID="{1680B9DC-2D51-4402-BB2C-B8DE0C5AC522}">
  <ds:schemaRefs/>
</ds:datastoreItem>
</file>

<file path=customXml/itemProps8.xml><?xml version="1.0" encoding="utf-8"?>
<ds:datastoreItem xmlns:ds="http://schemas.openxmlformats.org/officeDocument/2006/customXml" ds:itemID="{5DEE4BEE-00BA-4E32-BD26-AF535B50AC95}">
  <ds:schemaRefs/>
</ds:datastoreItem>
</file>

<file path=customXml/itemProps9.xml><?xml version="1.0" encoding="utf-8"?>
<ds:datastoreItem xmlns:ds="http://schemas.openxmlformats.org/officeDocument/2006/customXml" ds:itemID="{CA9FC985-930B-40D4-827F-9FAC5D35EA8C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DTU Template 16_9 - Corporate red-ENG</Template>
  <TotalTime>0</TotalTime>
  <Words>500</Words>
  <Application>Microsoft Office PowerPoint</Application>
  <PresentationFormat>Custom</PresentationFormat>
  <Paragraphs>120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CMBX12</vt:lpstr>
      <vt:lpstr>CMR12</vt:lpstr>
      <vt:lpstr>Arial</vt:lpstr>
      <vt:lpstr>Calibri</vt:lpstr>
      <vt:lpstr>Verdana</vt:lpstr>
      <vt:lpstr>Blank</vt:lpstr>
      <vt:lpstr>Optimizing Physical Hand Training Effectiveness Using Deep Learning and Unsupervised Learning</vt:lpstr>
      <vt:lpstr>Agenda</vt:lpstr>
      <vt:lpstr>Motivation</vt:lpstr>
      <vt:lpstr>Problem and Use Case</vt:lpstr>
      <vt:lpstr>CNN Model</vt:lpstr>
      <vt:lpstr>CNN Results</vt:lpstr>
      <vt:lpstr>K-Means Model</vt:lpstr>
      <vt:lpstr>K-Means Results</vt:lpstr>
      <vt:lpstr>Software Demo (Live Inference)</vt:lpstr>
      <vt:lpstr>Software Demo (Live Inference)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Asbæk Wolf</dc:creator>
  <cp:lastModifiedBy>Jacob Asbæk Wolf</cp:lastModifiedBy>
  <cp:revision>1</cp:revision>
  <dcterms:created xsi:type="dcterms:W3CDTF">2025-06-08T10:49:03Z</dcterms:created>
  <dcterms:modified xsi:type="dcterms:W3CDTF">2025-06-08T13:54:20Z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imeStamp">
    <vt:lpwstr>2019-06-10T12:53:59.0527961Z</vt:lpwstr>
  </property>
  <property fmtid="{D5CDD505-2E9C-101B-9397-08002B2CF9AE}" pid="4" name="ContentTypeId">
    <vt:lpwstr>0x0101009ADA1FD2B40FDA458284BB6FCA763489</vt:lpwstr>
  </property>
  <property fmtid="{D5CDD505-2E9C-101B-9397-08002B2CF9AE}" pid="5" name="MSIP_Label_36ac46ee-c447-46f1-86b4-71e816ef74bd_Enabled">
    <vt:lpwstr>true</vt:lpwstr>
  </property>
  <property fmtid="{D5CDD505-2E9C-101B-9397-08002B2CF9AE}" pid="6" name="MSIP_Label_36ac46ee-c447-46f1-86b4-71e816ef74bd_SetDate">
    <vt:lpwstr>2025-06-08T10:55:10Z</vt:lpwstr>
  </property>
  <property fmtid="{D5CDD505-2E9C-101B-9397-08002B2CF9AE}" pid="7" name="MSIP_Label_36ac46ee-c447-46f1-86b4-71e816ef74bd_Method">
    <vt:lpwstr>Privileged</vt:lpwstr>
  </property>
  <property fmtid="{D5CDD505-2E9C-101B-9397-08002B2CF9AE}" pid="8" name="MSIP_Label_36ac46ee-c447-46f1-86b4-71e816ef74bd_Name">
    <vt:lpwstr>36ac46ee-c447-46f1-86b4-71e816ef74bd</vt:lpwstr>
  </property>
  <property fmtid="{D5CDD505-2E9C-101B-9397-08002B2CF9AE}" pid="9" name="MSIP_Label_36ac46ee-c447-46f1-86b4-71e816ef74bd_SiteId">
    <vt:lpwstr>824e474e-ad0a-4e38-96bb-3240ec4a6c79</vt:lpwstr>
  </property>
  <property fmtid="{D5CDD505-2E9C-101B-9397-08002B2CF9AE}" pid="10" name="MSIP_Label_36ac46ee-c447-46f1-86b4-71e816ef74bd_ActionId">
    <vt:lpwstr>83f55397-33ce-4785-a050-f697859f06b8</vt:lpwstr>
  </property>
  <property fmtid="{D5CDD505-2E9C-101B-9397-08002B2CF9AE}" pid="11" name="MSIP_Label_36ac46ee-c447-46f1-86b4-71e816ef74bd_ContentBits">
    <vt:lpwstr>2</vt:lpwstr>
  </property>
  <property fmtid="{D5CDD505-2E9C-101B-9397-08002B2CF9AE}" pid="12" name="MSIP_Label_36ac46ee-c447-46f1-86b4-71e816ef74bd_Tag">
    <vt:lpwstr>10, 0, 1, 1</vt:lpwstr>
  </property>
  <property fmtid="{D5CDD505-2E9C-101B-9397-08002B2CF9AE}" pid="13" name="ClassificationContentMarkingFooterLocations">
    <vt:lpwstr>Blank:9</vt:lpwstr>
  </property>
  <property fmtid="{D5CDD505-2E9C-101B-9397-08002B2CF9AE}" pid="14" name="ClassificationContentMarkingFooterText">
    <vt:lpwstr>Public</vt:lpwstr>
  </property>
</Properties>
</file>

<file path=docProps/thumbnail.jpeg>
</file>